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25199975" cy="3239928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4842" y="-11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302386"/>
            <a:ext cx="21419979" cy="1127975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724962"/>
            <a:ext cx="5433745" cy="274568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724962"/>
            <a:ext cx="15986234" cy="274568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1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2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077332"/>
            <a:ext cx="21734978" cy="13477201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1682033"/>
            <a:ext cx="21734978" cy="7087342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7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724969"/>
            <a:ext cx="21734978" cy="62623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7942328"/>
            <a:ext cx="10660769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1834740"/>
            <a:ext cx="10660769" cy="174071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7942328"/>
            <a:ext cx="10713272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1834740"/>
            <a:ext cx="10713272" cy="174071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2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5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55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4664905"/>
            <a:ext cx="12757487" cy="23024494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5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4664905"/>
            <a:ext cx="12757487" cy="23024494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62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724969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5F75C-7B61-4995-8BC4-69E24A7EA76F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0029347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97F23-E4C9-40B9-91E8-1D42D0E78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2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199975" cy="32399288"/>
          </a:xfrm>
          <a:prstGeom prst="rect">
            <a:avLst/>
          </a:prstGeom>
        </p:spPr>
      </p:pic>
      <p:sp>
        <p:nvSpPr>
          <p:cNvPr id="3" name="Text Box 112"/>
          <p:cNvSpPr txBox="1">
            <a:spLocks noChangeArrowheads="1"/>
          </p:cNvSpPr>
          <p:nvPr/>
        </p:nvSpPr>
        <p:spPr bwMode="auto">
          <a:xfrm>
            <a:off x="1132876" y="6565493"/>
            <a:ext cx="22730014" cy="5246748"/>
          </a:xfrm>
          <a:custGeom>
            <a:avLst/>
            <a:gdLst>
              <a:gd name="connsiteX0" fmla="*/ 0 w 2801257"/>
              <a:gd name="connsiteY0" fmla="*/ 46688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46688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466886 h 6299200"/>
              <a:gd name="connsiteX0" fmla="*/ 0 w 2801257"/>
              <a:gd name="connsiteY0" fmla="*/ 29543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46688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95436 h 6299200"/>
              <a:gd name="connsiteX0" fmla="*/ 0 w 2801257"/>
              <a:gd name="connsiteY0" fmla="*/ 29543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25733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95436 h 6299200"/>
              <a:gd name="connsiteX0" fmla="*/ 0 w 2801257"/>
              <a:gd name="connsiteY0" fmla="*/ 266861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25733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66861 h 6299200"/>
              <a:gd name="connsiteX0" fmla="*/ 0 w 2801257"/>
              <a:gd name="connsiteY0" fmla="*/ 266861 h 6299252"/>
              <a:gd name="connsiteX1" fmla="*/ 466886 w 2801257"/>
              <a:gd name="connsiteY1" fmla="*/ 0 h 6299252"/>
              <a:gd name="connsiteX2" fmla="*/ 2334371 w 2801257"/>
              <a:gd name="connsiteY2" fmla="*/ 0 h 6299252"/>
              <a:gd name="connsiteX3" fmla="*/ 2801257 w 2801257"/>
              <a:gd name="connsiteY3" fmla="*/ 257336 h 6299252"/>
              <a:gd name="connsiteX4" fmla="*/ 2801257 w 2801257"/>
              <a:gd name="connsiteY4" fmla="*/ 5832314 h 6299252"/>
              <a:gd name="connsiteX5" fmla="*/ 2334371 w 2801257"/>
              <a:gd name="connsiteY5" fmla="*/ 6299200 h 6299252"/>
              <a:gd name="connsiteX6" fmla="*/ 466886 w 2801257"/>
              <a:gd name="connsiteY6" fmla="*/ 6299200 h 6299252"/>
              <a:gd name="connsiteX7" fmla="*/ 4762 w 2801257"/>
              <a:gd name="connsiteY7" fmla="*/ 6051389 h 6299252"/>
              <a:gd name="connsiteX8" fmla="*/ 0 w 2801257"/>
              <a:gd name="connsiteY8" fmla="*/ 266861 h 6299252"/>
              <a:gd name="connsiteX0" fmla="*/ 0 w 2801257"/>
              <a:gd name="connsiteY0" fmla="*/ 266861 h 6299252"/>
              <a:gd name="connsiteX1" fmla="*/ 466886 w 2801257"/>
              <a:gd name="connsiteY1" fmla="*/ 0 h 6299252"/>
              <a:gd name="connsiteX2" fmla="*/ 2334371 w 2801257"/>
              <a:gd name="connsiteY2" fmla="*/ 0 h 6299252"/>
              <a:gd name="connsiteX3" fmla="*/ 2801257 w 2801257"/>
              <a:gd name="connsiteY3" fmla="*/ 257336 h 6299252"/>
              <a:gd name="connsiteX4" fmla="*/ 2801257 w 2801257"/>
              <a:gd name="connsiteY4" fmla="*/ 6027577 h 6299252"/>
              <a:gd name="connsiteX5" fmla="*/ 2334371 w 2801257"/>
              <a:gd name="connsiteY5" fmla="*/ 6299200 h 6299252"/>
              <a:gd name="connsiteX6" fmla="*/ 466886 w 2801257"/>
              <a:gd name="connsiteY6" fmla="*/ 6299200 h 6299252"/>
              <a:gd name="connsiteX7" fmla="*/ 4762 w 2801257"/>
              <a:gd name="connsiteY7" fmla="*/ 6051389 h 6299252"/>
              <a:gd name="connsiteX8" fmla="*/ 0 w 2801257"/>
              <a:gd name="connsiteY8" fmla="*/ 266861 h 6299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01257" h="6299252">
                <a:moveTo>
                  <a:pt x="0" y="266861"/>
                </a:moveTo>
                <a:cubicBezTo>
                  <a:pt x="0" y="9007"/>
                  <a:pt x="209032" y="0"/>
                  <a:pt x="466886" y="0"/>
                </a:cubicBezTo>
                <a:lnTo>
                  <a:pt x="2334371" y="0"/>
                </a:lnTo>
                <a:cubicBezTo>
                  <a:pt x="2592225" y="0"/>
                  <a:pt x="2801257" y="-518"/>
                  <a:pt x="2801257" y="257336"/>
                </a:cubicBezTo>
                <a:lnTo>
                  <a:pt x="2801257" y="6027577"/>
                </a:lnTo>
                <a:cubicBezTo>
                  <a:pt x="2801257" y="6285431"/>
                  <a:pt x="2592225" y="6299200"/>
                  <a:pt x="2334371" y="6299200"/>
                </a:cubicBezTo>
                <a:lnTo>
                  <a:pt x="466886" y="6299200"/>
                </a:lnTo>
                <a:cubicBezTo>
                  <a:pt x="209032" y="6299200"/>
                  <a:pt x="4762" y="6309243"/>
                  <a:pt x="4762" y="6051389"/>
                </a:cubicBezTo>
                <a:cubicBezTo>
                  <a:pt x="3175" y="4123213"/>
                  <a:pt x="1587" y="2195037"/>
                  <a:pt x="0" y="26686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lIns="220862" tIns="220862" rIns="220862" bIns="220862"/>
          <a:lstStyle>
            <a:lvl1pPr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algn="justLow" rtl="1">
              <a:spcBef>
                <a:spcPct val="50000"/>
              </a:spcBef>
              <a:defRPr/>
            </a:pPr>
            <a:r>
              <a:rPr lang="fa-IR" sz="3037" b="1" dirty="0">
                <a:latin typeface="Arial" charset="0"/>
                <a:cs typeface="B Nazanin" panose="00000400000000000000" pitchFamily="2" charset="-78"/>
              </a:rPr>
              <a:t>مقدمه</a:t>
            </a: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defTabSz="560268" rtl="1">
              <a:spcBef>
                <a:spcPct val="50000"/>
              </a:spcBef>
              <a:defRPr/>
            </a:pPr>
            <a:r>
              <a:rPr lang="fa-IR" sz="3037" b="1" dirty="0">
                <a:latin typeface="Arial" charset="0"/>
                <a:cs typeface="B Nazanin" pitchFamily="2" charset="-78"/>
              </a:rPr>
              <a:t>فونت عنوان ها </a:t>
            </a:r>
            <a:r>
              <a:rPr lang="en-US" sz="3037" b="1" dirty="0">
                <a:latin typeface="Arial" charset="0"/>
                <a:cs typeface="B Nazanin" pitchFamily="2" charset="-78"/>
              </a:rPr>
              <a:t>B nazanin</a:t>
            </a:r>
            <a:r>
              <a:rPr lang="fa-IR" sz="3037" b="1" dirty="0">
                <a:latin typeface="Arial" charset="0"/>
                <a:cs typeface="B Nazanin" pitchFamily="2" charset="-78"/>
              </a:rPr>
              <a:t>  ، با افکت </a:t>
            </a:r>
            <a:r>
              <a:rPr lang="en-US" sz="3037" b="1" dirty="0">
                <a:latin typeface="Arial" charset="0"/>
                <a:cs typeface="B Nazanin" pitchFamily="2" charset="-78"/>
              </a:rPr>
              <a:t>Bold</a:t>
            </a:r>
          </a:p>
          <a:p>
            <a:pPr algn="justLow" defTabSz="560268" rtl="1">
              <a:spcBef>
                <a:spcPct val="50000"/>
              </a:spcBef>
              <a:defRPr/>
            </a:pPr>
            <a:r>
              <a:rPr lang="fa-IR" sz="3037" dirty="0">
                <a:latin typeface="Arial" charset="0"/>
                <a:cs typeface="B Nazanin" pitchFamily="2" charset="-78"/>
              </a:rPr>
              <a:t>فونت متن اصلی </a:t>
            </a:r>
            <a:r>
              <a:rPr lang="en-US" sz="3037" dirty="0">
                <a:latin typeface="Arial" charset="0"/>
                <a:cs typeface="B Nazanin" pitchFamily="2" charset="-78"/>
              </a:rPr>
              <a:t> B nazanin  </a:t>
            </a: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</p:txBody>
      </p:sp>
      <p:sp>
        <p:nvSpPr>
          <p:cNvPr id="4" name="Text Box 112"/>
          <p:cNvSpPr txBox="1">
            <a:spLocks noChangeArrowheads="1"/>
          </p:cNvSpPr>
          <p:nvPr/>
        </p:nvSpPr>
        <p:spPr bwMode="auto">
          <a:xfrm>
            <a:off x="1156981" y="12094190"/>
            <a:ext cx="22700803" cy="5443944"/>
          </a:xfrm>
          <a:custGeom>
            <a:avLst/>
            <a:gdLst>
              <a:gd name="connsiteX0" fmla="*/ 0 w 2801257"/>
              <a:gd name="connsiteY0" fmla="*/ 46688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46688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466886 h 6299200"/>
              <a:gd name="connsiteX0" fmla="*/ 0 w 2801257"/>
              <a:gd name="connsiteY0" fmla="*/ 29543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46688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95436 h 6299200"/>
              <a:gd name="connsiteX0" fmla="*/ 0 w 2801257"/>
              <a:gd name="connsiteY0" fmla="*/ 29543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25733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95436 h 6299200"/>
              <a:gd name="connsiteX0" fmla="*/ 0 w 2801257"/>
              <a:gd name="connsiteY0" fmla="*/ 266861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25733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66861 h 6299200"/>
              <a:gd name="connsiteX0" fmla="*/ 0 w 2801257"/>
              <a:gd name="connsiteY0" fmla="*/ 266861 h 6299252"/>
              <a:gd name="connsiteX1" fmla="*/ 466886 w 2801257"/>
              <a:gd name="connsiteY1" fmla="*/ 0 h 6299252"/>
              <a:gd name="connsiteX2" fmla="*/ 2334371 w 2801257"/>
              <a:gd name="connsiteY2" fmla="*/ 0 h 6299252"/>
              <a:gd name="connsiteX3" fmla="*/ 2801257 w 2801257"/>
              <a:gd name="connsiteY3" fmla="*/ 257336 h 6299252"/>
              <a:gd name="connsiteX4" fmla="*/ 2801257 w 2801257"/>
              <a:gd name="connsiteY4" fmla="*/ 5832314 h 6299252"/>
              <a:gd name="connsiteX5" fmla="*/ 2334371 w 2801257"/>
              <a:gd name="connsiteY5" fmla="*/ 6299200 h 6299252"/>
              <a:gd name="connsiteX6" fmla="*/ 466886 w 2801257"/>
              <a:gd name="connsiteY6" fmla="*/ 6299200 h 6299252"/>
              <a:gd name="connsiteX7" fmla="*/ 4762 w 2801257"/>
              <a:gd name="connsiteY7" fmla="*/ 6051389 h 6299252"/>
              <a:gd name="connsiteX8" fmla="*/ 0 w 2801257"/>
              <a:gd name="connsiteY8" fmla="*/ 266861 h 6299252"/>
              <a:gd name="connsiteX0" fmla="*/ 0 w 2801257"/>
              <a:gd name="connsiteY0" fmla="*/ 266861 h 6299252"/>
              <a:gd name="connsiteX1" fmla="*/ 466886 w 2801257"/>
              <a:gd name="connsiteY1" fmla="*/ 0 h 6299252"/>
              <a:gd name="connsiteX2" fmla="*/ 2334371 w 2801257"/>
              <a:gd name="connsiteY2" fmla="*/ 0 h 6299252"/>
              <a:gd name="connsiteX3" fmla="*/ 2801257 w 2801257"/>
              <a:gd name="connsiteY3" fmla="*/ 257336 h 6299252"/>
              <a:gd name="connsiteX4" fmla="*/ 2801257 w 2801257"/>
              <a:gd name="connsiteY4" fmla="*/ 6027577 h 6299252"/>
              <a:gd name="connsiteX5" fmla="*/ 2334371 w 2801257"/>
              <a:gd name="connsiteY5" fmla="*/ 6299200 h 6299252"/>
              <a:gd name="connsiteX6" fmla="*/ 466886 w 2801257"/>
              <a:gd name="connsiteY6" fmla="*/ 6299200 h 6299252"/>
              <a:gd name="connsiteX7" fmla="*/ 4762 w 2801257"/>
              <a:gd name="connsiteY7" fmla="*/ 6051389 h 6299252"/>
              <a:gd name="connsiteX8" fmla="*/ 0 w 2801257"/>
              <a:gd name="connsiteY8" fmla="*/ 266861 h 6299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01257" h="6299252">
                <a:moveTo>
                  <a:pt x="0" y="266861"/>
                </a:moveTo>
                <a:cubicBezTo>
                  <a:pt x="0" y="9007"/>
                  <a:pt x="209032" y="0"/>
                  <a:pt x="466886" y="0"/>
                </a:cubicBezTo>
                <a:lnTo>
                  <a:pt x="2334371" y="0"/>
                </a:lnTo>
                <a:cubicBezTo>
                  <a:pt x="2592225" y="0"/>
                  <a:pt x="2801257" y="-518"/>
                  <a:pt x="2801257" y="257336"/>
                </a:cubicBezTo>
                <a:lnTo>
                  <a:pt x="2801257" y="6027577"/>
                </a:lnTo>
                <a:cubicBezTo>
                  <a:pt x="2801257" y="6285431"/>
                  <a:pt x="2592225" y="6299200"/>
                  <a:pt x="2334371" y="6299200"/>
                </a:cubicBezTo>
                <a:lnTo>
                  <a:pt x="466886" y="6299200"/>
                </a:lnTo>
                <a:cubicBezTo>
                  <a:pt x="209032" y="6299200"/>
                  <a:pt x="4762" y="6309243"/>
                  <a:pt x="4762" y="6051389"/>
                </a:cubicBezTo>
                <a:cubicBezTo>
                  <a:pt x="3175" y="4123213"/>
                  <a:pt x="1587" y="2195037"/>
                  <a:pt x="0" y="26686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lIns="220862" tIns="220862" rIns="220862" bIns="220862"/>
          <a:lstStyle>
            <a:lvl1pPr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algn="justLow" rtl="1">
              <a:spcBef>
                <a:spcPct val="50000"/>
              </a:spcBef>
              <a:defRPr/>
            </a:pPr>
            <a:r>
              <a:rPr lang="fa-IR" sz="3037" b="1" dirty="0">
                <a:latin typeface="Arial" charset="0"/>
                <a:cs typeface="B Nazanin" panose="00000400000000000000" pitchFamily="2" charset="-78"/>
              </a:rPr>
              <a:t>روش بررسی</a:t>
            </a: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</p:txBody>
      </p:sp>
      <p:sp>
        <p:nvSpPr>
          <p:cNvPr id="5" name="Text Box 112"/>
          <p:cNvSpPr txBox="1">
            <a:spLocks noChangeArrowheads="1"/>
          </p:cNvSpPr>
          <p:nvPr/>
        </p:nvSpPr>
        <p:spPr bwMode="auto">
          <a:xfrm>
            <a:off x="1156981" y="17807458"/>
            <a:ext cx="22680280" cy="6309828"/>
          </a:xfrm>
          <a:custGeom>
            <a:avLst/>
            <a:gdLst>
              <a:gd name="connsiteX0" fmla="*/ 0 w 2801257"/>
              <a:gd name="connsiteY0" fmla="*/ 46688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46688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466886 h 6299200"/>
              <a:gd name="connsiteX0" fmla="*/ 0 w 2801257"/>
              <a:gd name="connsiteY0" fmla="*/ 29543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46688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95436 h 6299200"/>
              <a:gd name="connsiteX0" fmla="*/ 0 w 2801257"/>
              <a:gd name="connsiteY0" fmla="*/ 29543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25733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95436 h 6299200"/>
              <a:gd name="connsiteX0" fmla="*/ 0 w 2801257"/>
              <a:gd name="connsiteY0" fmla="*/ 266861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25733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66861 h 6299200"/>
              <a:gd name="connsiteX0" fmla="*/ 0 w 2801257"/>
              <a:gd name="connsiteY0" fmla="*/ 266861 h 6299252"/>
              <a:gd name="connsiteX1" fmla="*/ 466886 w 2801257"/>
              <a:gd name="connsiteY1" fmla="*/ 0 h 6299252"/>
              <a:gd name="connsiteX2" fmla="*/ 2334371 w 2801257"/>
              <a:gd name="connsiteY2" fmla="*/ 0 h 6299252"/>
              <a:gd name="connsiteX3" fmla="*/ 2801257 w 2801257"/>
              <a:gd name="connsiteY3" fmla="*/ 257336 h 6299252"/>
              <a:gd name="connsiteX4" fmla="*/ 2801257 w 2801257"/>
              <a:gd name="connsiteY4" fmla="*/ 5832314 h 6299252"/>
              <a:gd name="connsiteX5" fmla="*/ 2334371 w 2801257"/>
              <a:gd name="connsiteY5" fmla="*/ 6299200 h 6299252"/>
              <a:gd name="connsiteX6" fmla="*/ 466886 w 2801257"/>
              <a:gd name="connsiteY6" fmla="*/ 6299200 h 6299252"/>
              <a:gd name="connsiteX7" fmla="*/ 4762 w 2801257"/>
              <a:gd name="connsiteY7" fmla="*/ 6051389 h 6299252"/>
              <a:gd name="connsiteX8" fmla="*/ 0 w 2801257"/>
              <a:gd name="connsiteY8" fmla="*/ 266861 h 6299252"/>
              <a:gd name="connsiteX0" fmla="*/ 0 w 2801257"/>
              <a:gd name="connsiteY0" fmla="*/ 266861 h 6299252"/>
              <a:gd name="connsiteX1" fmla="*/ 466886 w 2801257"/>
              <a:gd name="connsiteY1" fmla="*/ 0 h 6299252"/>
              <a:gd name="connsiteX2" fmla="*/ 2334371 w 2801257"/>
              <a:gd name="connsiteY2" fmla="*/ 0 h 6299252"/>
              <a:gd name="connsiteX3" fmla="*/ 2801257 w 2801257"/>
              <a:gd name="connsiteY3" fmla="*/ 257336 h 6299252"/>
              <a:gd name="connsiteX4" fmla="*/ 2801257 w 2801257"/>
              <a:gd name="connsiteY4" fmla="*/ 6027577 h 6299252"/>
              <a:gd name="connsiteX5" fmla="*/ 2334371 w 2801257"/>
              <a:gd name="connsiteY5" fmla="*/ 6299200 h 6299252"/>
              <a:gd name="connsiteX6" fmla="*/ 466886 w 2801257"/>
              <a:gd name="connsiteY6" fmla="*/ 6299200 h 6299252"/>
              <a:gd name="connsiteX7" fmla="*/ 4762 w 2801257"/>
              <a:gd name="connsiteY7" fmla="*/ 6051389 h 6299252"/>
              <a:gd name="connsiteX8" fmla="*/ 0 w 2801257"/>
              <a:gd name="connsiteY8" fmla="*/ 266861 h 6299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01257" h="6299252">
                <a:moveTo>
                  <a:pt x="0" y="266861"/>
                </a:moveTo>
                <a:cubicBezTo>
                  <a:pt x="0" y="9007"/>
                  <a:pt x="209032" y="0"/>
                  <a:pt x="466886" y="0"/>
                </a:cubicBezTo>
                <a:lnTo>
                  <a:pt x="2334371" y="0"/>
                </a:lnTo>
                <a:cubicBezTo>
                  <a:pt x="2592225" y="0"/>
                  <a:pt x="2801257" y="-518"/>
                  <a:pt x="2801257" y="257336"/>
                </a:cubicBezTo>
                <a:lnTo>
                  <a:pt x="2801257" y="6027577"/>
                </a:lnTo>
                <a:cubicBezTo>
                  <a:pt x="2801257" y="6285431"/>
                  <a:pt x="2592225" y="6299200"/>
                  <a:pt x="2334371" y="6299200"/>
                </a:cubicBezTo>
                <a:lnTo>
                  <a:pt x="466886" y="6299200"/>
                </a:lnTo>
                <a:cubicBezTo>
                  <a:pt x="209032" y="6299200"/>
                  <a:pt x="4762" y="6309243"/>
                  <a:pt x="4762" y="6051389"/>
                </a:cubicBezTo>
                <a:cubicBezTo>
                  <a:pt x="3175" y="4123213"/>
                  <a:pt x="1587" y="2195037"/>
                  <a:pt x="0" y="26686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lIns="220862" tIns="220862" rIns="220862" bIns="220862"/>
          <a:lstStyle>
            <a:lvl1pPr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algn="justLow" rtl="1">
              <a:spcBef>
                <a:spcPct val="50000"/>
              </a:spcBef>
              <a:defRPr/>
            </a:pPr>
            <a:r>
              <a:rPr lang="fa-IR" sz="3037" b="1" dirty="0">
                <a:latin typeface="Arial" charset="0"/>
                <a:cs typeface="B Nazanin" panose="00000400000000000000" pitchFamily="2" charset="-78"/>
              </a:rPr>
              <a:t>نتایج و بحث</a:t>
            </a: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</p:txBody>
      </p:sp>
      <p:sp>
        <p:nvSpPr>
          <p:cNvPr id="6" name="Text Box 112"/>
          <p:cNvSpPr txBox="1">
            <a:spLocks noChangeArrowheads="1"/>
          </p:cNvSpPr>
          <p:nvPr/>
        </p:nvSpPr>
        <p:spPr bwMode="auto">
          <a:xfrm>
            <a:off x="1205195" y="24419999"/>
            <a:ext cx="22605673" cy="3538461"/>
          </a:xfrm>
          <a:custGeom>
            <a:avLst/>
            <a:gdLst>
              <a:gd name="connsiteX0" fmla="*/ 0 w 2801257"/>
              <a:gd name="connsiteY0" fmla="*/ 46688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46688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466886 h 6299200"/>
              <a:gd name="connsiteX0" fmla="*/ 0 w 2801257"/>
              <a:gd name="connsiteY0" fmla="*/ 29543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46688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95436 h 6299200"/>
              <a:gd name="connsiteX0" fmla="*/ 0 w 2801257"/>
              <a:gd name="connsiteY0" fmla="*/ 29543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25733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95436 h 6299200"/>
              <a:gd name="connsiteX0" fmla="*/ 0 w 2801257"/>
              <a:gd name="connsiteY0" fmla="*/ 266861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25733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66861 h 6299200"/>
              <a:gd name="connsiteX0" fmla="*/ 0 w 2801257"/>
              <a:gd name="connsiteY0" fmla="*/ 266861 h 6299252"/>
              <a:gd name="connsiteX1" fmla="*/ 466886 w 2801257"/>
              <a:gd name="connsiteY1" fmla="*/ 0 h 6299252"/>
              <a:gd name="connsiteX2" fmla="*/ 2334371 w 2801257"/>
              <a:gd name="connsiteY2" fmla="*/ 0 h 6299252"/>
              <a:gd name="connsiteX3" fmla="*/ 2801257 w 2801257"/>
              <a:gd name="connsiteY3" fmla="*/ 257336 h 6299252"/>
              <a:gd name="connsiteX4" fmla="*/ 2801257 w 2801257"/>
              <a:gd name="connsiteY4" fmla="*/ 5832314 h 6299252"/>
              <a:gd name="connsiteX5" fmla="*/ 2334371 w 2801257"/>
              <a:gd name="connsiteY5" fmla="*/ 6299200 h 6299252"/>
              <a:gd name="connsiteX6" fmla="*/ 466886 w 2801257"/>
              <a:gd name="connsiteY6" fmla="*/ 6299200 h 6299252"/>
              <a:gd name="connsiteX7" fmla="*/ 4762 w 2801257"/>
              <a:gd name="connsiteY7" fmla="*/ 6051389 h 6299252"/>
              <a:gd name="connsiteX8" fmla="*/ 0 w 2801257"/>
              <a:gd name="connsiteY8" fmla="*/ 266861 h 6299252"/>
              <a:gd name="connsiteX0" fmla="*/ 0 w 2801257"/>
              <a:gd name="connsiteY0" fmla="*/ 266861 h 6299252"/>
              <a:gd name="connsiteX1" fmla="*/ 466886 w 2801257"/>
              <a:gd name="connsiteY1" fmla="*/ 0 h 6299252"/>
              <a:gd name="connsiteX2" fmla="*/ 2334371 w 2801257"/>
              <a:gd name="connsiteY2" fmla="*/ 0 h 6299252"/>
              <a:gd name="connsiteX3" fmla="*/ 2801257 w 2801257"/>
              <a:gd name="connsiteY3" fmla="*/ 257336 h 6299252"/>
              <a:gd name="connsiteX4" fmla="*/ 2801257 w 2801257"/>
              <a:gd name="connsiteY4" fmla="*/ 6027577 h 6299252"/>
              <a:gd name="connsiteX5" fmla="*/ 2334371 w 2801257"/>
              <a:gd name="connsiteY5" fmla="*/ 6299200 h 6299252"/>
              <a:gd name="connsiteX6" fmla="*/ 466886 w 2801257"/>
              <a:gd name="connsiteY6" fmla="*/ 6299200 h 6299252"/>
              <a:gd name="connsiteX7" fmla="*/ 4762 w 2801257"/>
              <a:gd name="connsiteY7" fmla="*/ 6051389 h 6299252"/>
              <a:gd name="connsiteX8" fmla="*/ 0 w 2801257"/>
              <a:gd name="connsiteY8" fmla="*/ 266861 h 6299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01257" h="6299252">
                <a:moveTo>
                  <a:pt x="0" y="266861"/>
                </a:moveTo>
                <a:cubicBezTo>
                  <a:pt x="0" y="9007"/>
                  <a:pt x="209032" y="0"/>
                  <a:pt x="466886" y="0"/>
                </a:cubicBezTo>
                <a:lnTo>
                  <a:pt x="2334371" y="0"/>
                </a:lnTo>
                <a:cubicBezTo>
                  <a:pt x="2592225" y="0"/>
                  <a:pt x="2801257" y="-518"/>
                  <a:pt x="2801257" y="257336"/>
                </a:cubicBezTo>
                <a:lnTo>
                  <a:pt x="2801257" y="6027577"/>
                </a:lnTo>
                <a:cubicBezTo>
                  <a:pt x="2801257" y="6285431"/>
                  <a:pt x="2592225" y="6299200"/>
                  <a:pt x="2334371" y="6299200"/>
                </a:cubicBezTo>
                <a:lnTo>
                  <a:pt x="466886" y="6299200"/>
                </a:lnTo>
                <a:cubicBezTo>
                  <a:pt x="209032" y="6299200"/>
                  <a:pt x="4762" y="6309243"/>
                  <a:pt x="4762" y="6051389"/>
                </a:cubicBezTo>
                <a:cubicBezTo>
                  <a:pt x="3175" y="4123213"/>
                  <a:pt x="1587" y="2195037"/>
                  <a:pt x="0" y="26686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lIns="220862" tIns="220862" rIns="220862" bIns="220862"/>
          <a:lstStyle>
            <a:lvl1pPr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algn="justLow" defTabSz="560268" rtl="1">
              <a:spcBef>
                <a:spcPct val="50000"/>
              </a:spcBef>
              <a:defRPr/>
            </a:pPr>
            <a:r>
              <a:rPr lang="fa-IR" sz="3037" b="1" dirty="0">
                <a:latin typeface="Arial" charset="0"/>
                <a:cs typeface="B Nazanin" panose="00000400000000000000" pitchFamily="2" charset="-78"/>
              </a:rPr>
              <a:t>نتیجه گیری</a:t>
            </a: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</p:txBody>
      </p:sp>
      <p:sp>
        <p:nvSpPr>
          <p:cNvPr id="7" name="Text Box 112"/>
          <p:cNvSpPr txBox="1">
            <a:spLocks noChangeArrowheads="1"/>
          </p:cNvSpPr>
          <p:nvPr/>
        </p:nvSpPr>
        <p:spPr bwMode="auto">
          <a:xfrm>
            <a:off x="1205192" y="28264432"/>
            <a:ext cx="22605673" cy="3495459"/>
          </a:xfrm>
          <a:custGeom>
            <a:avLst/>
            <a:gdLst>
              <a:gd name="connsiteX0" fmla="*/ 0 w 2801257"/>
              <a:gd name="connsiteY0" fmla="*/ 46688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46688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466886 h 6299200"/>
              <a:gd name="connsiteX0" fmla="*/ 0 w 2801257"/>
              <a:gd name="connsiteY0" fmla="*/ 29543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46688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95436 h 6299200"/>
              <a:gd name="connsiteX0" fmla="*/ 0 w 2801257"/>
              <a:gd name="connsiteY0" fmla="*/ 295436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25733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95436 h 6299200"/>
              <a:gd name="connsiteX0" fmla="*/ 0 w 2801257"/>
              <a:gd name="connsiteY0" fmla="*/ 266861 h 6299200"/>
              <a:gd name="connsiteX1" fmla="*/ 466886 w 2801257"/>
              <a:gd name="connsiteY1" fmla="*/ 0 h 6299200"/>
              <a:gd name="connsiteX2" fmla="*/ 2334371 w 2801257"/>
              <a:gd name="connsiteY2" fmla="*/ 0 h 6299200"/>
              <a:gd name="connsiteX3" fmla="*/ 2801257 w 2801257"/>
              <a:gd name="connsiteY3" fmla="*/ 257336 h 6299200"/>
              <a:gd name="connsiteX4" fmla="*/ 2801257 w 2801257"/>
              <a:gd name="connsiteY4" fmla="*/ 5832314 h 6299200"/>
              <a:gd name="connsiteX5" fmla="*/ 2334371 w 2801257"/>
              <a:gd name="connsiteY5" fmla="*/ 6299200 h 6299200"/>
              <a:gd name="connsiteX6" fmla="*/ 466886 w 2801257"/>
              <a:gd name="connsiteY6" fmla="*/ 6299200 h 6299200"/>
              <a:gd name="connsiteX7" fmla="*/ 0 w 2801257"/>
              <a:gd name="connsiteY7" fmla="*/ 5832314 h 6299200"/>
              <a:gd name="connsiteX8" fmla="*/ 0 w 2801257"/>
              <a:gd name="connsiteY8" fmla="*/ 266861 h 6299200"/>
              <a:gd name="connsiteX0" fmla="*/ 0 w 2801257"/>
              <a:gd name="connsiteY0" fmla="*/ 266861 h 6299252"/>
              <a:gd name="connsiteX1" fmla="*/ 466886 w 2801257"/>
              <a:gd name="connsiteY1" fmla="*/ 0 h 6299252"/>
              <a:gd name="connsiteX2" fmla="*/ 2334371 w 2801257"/>
              <a:gd name="connsiteY2" fmla="*/ 0 h 6299252"/>
              <a:gd name="connsiteX3" fmla="*/ 2801257 w 2801257"/>
              <a:gd name="connsiteY3" fmla="*/ 257336 h 6299252"/>
              <a:gd name="connsiteX4" fmla="*/ 2801257 w 2801257"/>
              <a:gd name="connsiteY4" fmla="*/ 5832314 h 6299252"/>
              <a:gd name="connsiteX5" fmla="*/ 2334371 w 2801257"/>
              <a:gd name="connsiteY5" fmla="*/ 6299200 h 6299252"/>
              <a:gd name="connsiteX6" fmla="*/ 466886 w 2801257"/>
              <a:gd name="connsiteY6" fmla="*/ 6299200 h 6299252"/>
              <a:gd name="connsiteX7" fmla="*/ 4762 w 2801257"/>
              <a:gd name="connsiteY7" fmla="*/ 6051389 h 6299252"/>
              <a:gd name="connsiteX8" fmla="*/ 0 w 2801257"/>
              <a:gd name="connsiteY8" fmla="*/ 266861 h 6299252"/>
              <a:gd name="connsiteX0" fmla="*/ 0 w 2801257"/>
              <a:gd name="connsiteY0" fmla="*/ 266861 h 6299252"/>
              <a:gd name="connsiteX1" fmla="*/ 466886 w 2801257"/>
              <a:gd name="connsiteY1" fmla="*/ 0 h 6299252"/>
              <a:gd name="connsiteX2" fmla="*/ 2334371 w 2801257"/>
              <a:gd name="connsiteY2" fmla="*/ 0 h 6299252"/>
              <a:gd name="connsiteX3" fmla="*/ 2801257 w 2801257"/>
              <a:gd name="connsiteY3" fmla="*/ 257336 h 6299252"/>
              <a:gd name="connsiteX4" fmla="*/ 2801257 w 2801257"/>
              <a:gd name="connsiteY4" fmla="*/ 6027577 h 6299252"/>
              <a:gd name="connsiteX5" fmla="*/ 2334371 w 2801257"/>
              <a:gd name="connsiteY5" fmla="*/ 6299200 h 6299252"/>
              <a:gd name="connsiteX6" fmla="*/ 466886 w 2801257"/>
              <a:gd name="connsiteY6" fmla="*/ 6299200 h 6299252"/>
              <a:gd name="connsiteX7" fmla="*/ 4762 w 2801257"/>
              <a:gd name="connsiteY7" fmla="*/ 6051389 h 6299252"/>
              <a:gd name="connsiteX8" fmla="*/ 0 w 2801257"/>
              <a:gd name="connsiteY8" fmla="*/ 266861 h 6299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01257" h="6299252">
                <a:moveTo>
                  <a:pt x="0" y="266861"/>
                </a:moveTo>
                <a:cubicBezTo>
                  <a:pt x="0" y="9007"/>
                  <a:pt x="209032" y="0"/>
                  <a:pt x="466886" y="0"/>
                </a:cubicBezTo>
                <a:lnTo>
                  <a:pt x="2334371" y="0"/>
                </a:lnTo>
                <a:cubicBezTo>
                  <a:pt x="2592225" y="0"/>
                  <a:pt x="2801257" y="-518"/>
                  <a:pt x="2801257" y="257336"/>
                </a:cubicBezTo>
                <a:lnTo>
                  <a:pt x="2801257" y="6027577"/>
                </a:lnTo>
                <a:cubicBezTo>
                  <a:pt x="2801257" y="6285431"/>
                  <a:pt x="2592225" y="6299200"/>
                  <a:pt x="2334371" y="6299200"/>
                </a:cubicBezTo>
                <a:lnTo>
                  <a:pt x="466886" y="6299200"/>
                </a:lnTo>
                <a:cubicBezTo>
                  <a:pt x="209032" y="6299200"/>
                  <a:pt x="4762" y="6309243"/>
                  <a:pt x="4762" y="6051389"/>
                </a:cubicBezTo>
                <a:cubicBezTo>
                  <a:pt x="3175" y="4123213"/>
                  <a:pt x="1587" y="2195037"/>
                  <a:pt x="0" y="26686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lIns="220862" tIns="220862" rIns="220862" bIns="220862"/>
          <a:lstStyle>
            <a:lvl1pPr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defTabSz="665163" eaLnBrk="0" hangingPunct="0"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defTabSz="665163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algn="justLow" defTabSz="560268" rtl="1">
              <a:spcBef>
                <a:spcPct val="50000"/>
              </a:spcBef>
              <a:defRPr/>
            </a:pPr>
            <a:r>
              <a:rPr lang="fa-IR" sz="3037" b="1" dirty="0">
                <a:latin typeface="Times New Roman" pitchFamily="18" charset="0"/>
                <a:cs typeface="B Nazanin" panose="00000400000000000000" pitchFamily="2" charset="-78"/>
              </a:rPr>
              <a:t>منابع و مراجع (5 منبع)</a:t>
            </a: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latin typeface="Arial" charset="0"/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en-US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  <a:p>
            <a:pPr algn="justLow" rtl="1">
              <a:spcBef>
                <a:spcPct val="50000"/>
              </a:spcBef>
              <a:defRPr/>
            </a:pPr>
            <a:endParaRPr lang="fa-IR" sz="3037" b="1" dirty="0">
              <a:cs typeface="B Nazanin" panose="00000400000000000000" pitchFamily="2" charset="-7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4142010" y="4386717"/>
            <a:ext cx="17264926" cy="198362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154" tIns="46077" rIns="92154" bIns="46077" anchor="ctr"/>
          <a:lstStyle>
            <a:lvl1pPr defTabSz="4389438">
              <a:spcBef>
                <a:spcPct val="20000"/>
              </a:spcBef>
              <a:buChar char="•"/>
              <a:defRPr sz="10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7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63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3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fa-IR" altLang="en-US" sz="3472" b="1" dirty="0">
              <a:cs typeface="B Mitra" panose="00000400000000000000" pitchFamily="2" charset="-78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ar-SA" altLang="en-US" sz="3500" b="1" dirty="0">
                <a:cs typeface="B Mitra" panose="00000400000000000000" pitchFamily="2" charset="-78"/>
              </a:rPr>
              <a:t>نويسنده اول</a:t>
            </a:r>
            <a:r>
              <a:rPr lang="ar-SA" altLang="en-US" sz="3500" b="1" baseline="30000" dirty="0">
                <a:cs typeface="B Mitra" panose="00000400000000000000" pitchFamily="2" charset="-78"/>
              </a:rPr>
              <a:t>1</a:t>
            </a:r>
            <a:r>
              <a:rPr lang="ar-SA" altLang="en-US" sz="3500" b="1" dirty="0">
                <a:cs typeface="B Mitra" panose="00000400000000000000" pitchFamily="2" charset="-78"/>
              </a:rPr>
              <a:t>، نويسنده دوم</a:t>
            </a:r>
            <a:r>
              <a:rPr lang="ar-SA" altLang="en-US" sz="3500" b="1" baseline="30000" dirty="0">
                <a:cs typeface="B Mitra" panose="00000400000000000000" pitchFamily="2" charset="-78"/>
              </a:rPr>
              <a:t>2</a:t>
            </a:r>
            <a:r>
              <a:rPr lang="ar-SA" altLang="en-US" sz="3500" b="1" dirty="0">
                <a:cs typeface="B Mitra" panose="00000400000000000000" pitchFamily="2" charset="-78"/>
              </a:rPr>
              <a:t> و ساير نويسندگان</a:t>
            </a:r>
            <a:r>
              <a:rPr lang="ar-SA" altLang="en-US" sz="3500" b="1" baseline="30000" dirty="0">
                <a:cs typeface="B Mitra" panose="00000400000000000000" pitchFamily="2" charset="-78"/>
              </a:rPr>
              <a:t>3</a:t>
            </a:r>
            <a:r>
              <a:rPr lang="ar-SA" altLang="en-US" sz="3500" b="1" dirty="0">
                <a:cs typeface="B Mitra" panose="00000400000000000000" pitchFamily="2" charset="-78"/>
              </a:rPr>
              <a:t> (فونت </a:t>
            </a:r>
            <a:r>
              <a:rPr lang="fa-IR" altLang="en-US" sz="3500" b="1" dirty="0">
                <a:cs typeface="B Mitra" panose="00000400000000000000" pitchFamily="2" charset="-78"/>
              </a:rPr>
              <a:t>بی میترا </a:t>
            </a:r>
            <a:r>
              <a:rPr lang="en-US" altLang="en-US" sz="3500" b="1" dirty="0">
                <a:cs typeface="B Mitra" panose="00000400000000000000" pitchFamily="2" charset="-78"/>
              </a:rPr>
              <a:t>Bold</a:t>
            </a:r>
            <a:r>
              <a:rPr lang="fa-IR" altLang="en-US" sz="3500" b="1" dirty="0">
                <a:cs typeface="B Mitra" panose="00000400000000000000" pitchFamily="2" charset="-78"/>
              </a:rPr>
              <a:t> </a:t>
            </a:r>
            <a:r>
              <a:rPr lang="ar-SA" altLang="en-US" sz="3500" b="1" dirty="0">
                <a:cs typeface="B Mitra" panose="00000400000000000000" pitchFamily="2" charset="-78"/>
              </a:rPr>
              <a:t>اندازه</a:t>
            </a:r>
            <a:r>
              <a:rPr lang="fa-IR" altLang="en-US" sz="3500" b="1" dirty="0">
                <a:cs typeface="B Mitra" panose="00000400000000000000" pitchFamily="2" charset="-78"/>
              </a:rPr>
              <a:t> 35</a:t>
            </a:r>
            <a:r>
              <a:rPr lang="ar-SA" altLang="en-US" sz="3500" b="1" dirty="0">
                <a:cs typeface="B Mitra" panose="00000400000000000000" pitchFamily="2" charset="-78"/>
              </a:rPr>
              <a:t>)</a:t>
            </a:r>
            <a:endParaRPr lang="fa-IR" altLang="en-US" sz="3500" b="1" dirty="0">
              <a:cs typeface="B Mitra" panose="00000400000000000000" pitchFamily="2" charset="-78"/>
            </a:endParaRPr>
          </a:p>
          <a:p>
            <a:pPr algn="ctr" rtl="1">
              <a:spcBef>
                <a:spcPct val="0"/>
              </a:spcBef>
              <a:buNone/>
            </a:pPr>
            <a:r>
              <a:rPr lang="ar-SA" altLang="en-US" sz="3472" baseline="30000" dirty="0">
                <a:cs typeface="B Mitra" panose="00000400000000000000" pitchFamily="2" charset="-78"/>
              </a:rPr>
              <a:t>1</a:t>
            </a:r>
            <a:r>
              <a:rPr lang="ar-SA" altLang="en-US" sz="3472" dirty="0">
                <a:cs typeface="B Mitra" panose="00000400000000000000" pitchFamily="2" charset="-78"/>
              </a:rPr>
              <a:t>نام موسسه؛ </a:t>
            </a:r>
            <a:r>
              <a:rPr lang="fa-IR" altLang="en-US" sz="3472" baseline="30000" dirty="0">
                <a:cs typeface="B Mitra" panose="00000400000000000000" pitchFamily="2" charset="-78"/>
              </a:rPr>
              <a:t>2</a:t>
            </a:r>
            <a:r>
              <a:rPr lang="ar-SA" altLang="en-US" sz="3472" dirty="0">
                <a:cs typeface="B Mitra" panose="00000400000000000000" pitchFamily="2" charset="-78"/>
              </a:rPr>
              <a:t>نام موسسه؛</a:t>
            </a:r>
            <a:r>
              <a:rPr lang="fa-IR" altLang="en-US" sz="3472" dirty="0">
                <a:cs typeface="B Mitra" panose="00000400000000000000" pitchFamily="2" charset="-78"/>
              </a:rPr>
              <a:t> ... </a:t>
            </a:r>
            <a:r>
              <a:rPr lang="ar-SA" altLang="en-US" sz="3472" dirty="0">
                <a:cs typeface="B Mitra" panose="00000400000000000000" pitchFamily="2" charset="-78"/>
              </a:rPr>
              <a:t>(فونت </a:t>
            </a:r>
            <a:r>
              <a:rPr lang="fa-IR" altLang="en-US" sz="3472" dirty="0">
                <a:cs typeface="B Mitra" panose="00000400000000000000" pitchFamily="2" charset="-78"/>
              </a:rPr>
              <a:t>بی میترا اندازه 35</a:t>
            </a:r>
            <a:r>
              <a:rPr lang="ar-SA" altLang="en-US" sz="3472" dirty="0">
                <a:cs typeface="B Mitra" panose="00000400000000000000" pitchFamily="2" charset="-78"/>
              </a:rPr>
              <a:t>)</a:t>
            </a:r>
            <a:endParaRPr lang="en-US" altLang="en-US" sz="3472" dirty="0">
              <a:cs typeface="B Mitra" panose="00000400000000000000" pitchFamily="2" charset="-78"/>
            </a:endParaRPr>
          </a:p>
          <a:p>
            <a:pPr algn="ctr" rtl="1">
              <a:spcBef>
                <a:spcPct val="0"/>
              </a:spcBef>
              <a:buNone/>
            </a:pPr>
            <a:r>
              <a:rPr lang="ar-SA" altLang="en-US" sz="3472" dirty="0">
                <a:cs typeface="B Mitra" panose="00000400000000000000" pitchFamily="2" charset="-78"/>
              </a:rPr>
              <a:t>آدرس پست الكترونيكي</a:t>
            </a:r>
            <a:r>
              <a:rPr lang="fa-IR" altLang="en-US" sz="3472" dirty="0">
                <a:cs typeface="B Mitra" panose="00000400000000000000" pitchFamily="2" charset="-78"/>
              </a:rPr>
              <a:t> نویسنده مسئول</a:t>
            </a:r>
            <a:r>
              <a:rPr lang="ar-SA" altLang="en-US" sz="3472" dirty="0">
                <a:cs typeface="B Mitra" panose="00000400000000000000" pitchFamily="2" charset="-78"/>
              </a:rPr>
              <a:t> (فونت </a:t>
            </a:r>
            <a:r>
              <a:rPr lang="fa-IR" altLang="en-US" sz="3472" dirty="0">
                <a:cs typeface="B Mitra" panose="00000400000000000000" pitchFamily="2" charset="-78"/>
              </a:rPr>
              <a:t>بی میترا</a:t>
            </a:r>
            <a:r>
              <a:rPr lang="ar-SA" altLang="en-US" sz="3472" dirty="0">
                <a:cs typeface="B Mitra" panose="00000400000000000000" pitchFamily="2" charset="-78"/>
              </a:rPr>
              <a:t> </a:t>
            </a:r>
            <a:r>
              <a:rPr lang="fa-IR" altLang="en-US" sz="3472" dirty="0">
                <a:cs typeface="B Mitra" panose="00000400000000000000" pitchFamily="2" charset="-78"/>
              </a:rPr>
              <a:t>اندازه 35)</a:t>
            </a:r>
            <a:endParaRPr lang="en-US" altLang="en-US" sz="3472" dirty="0">
              <a:cs typeface="B Mitra" panose="00000400000000000000" pitchFamily="2" charset="-78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fa-IR" altLang="en-US" sz="3472" dirty="0">
              <a:cs typeface="B Mitra" panose="00000400000000000000" pitchFamily="2" charset="-78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2902241" y="2595937"/>
            <a:ext cx="19294475" cy="19606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/>
        </p:spPr>
        <p:txBody>
          <a:bodyPr wrap="none" lIns="92154" tIns="46077" rIns="92154" bIns="46077" anchor="ctr"/>
          <a:lstStyle/>
          <a:p>
            <a:pPr algn="ctr" defTabSz="4025961" rtl="1">
              <a:defRPr/>
            </a:pPr>
            <a:r>
              <a:rPr lang="fa-IR" sz="5400" b="1" dirty="0">
                <a:cs typeface="B Titr" pitchFamily="2" charset="-78"/>
              </a:rPr>
              <a:t>عنوان مقاله (</a:t>
            </a:r>
            <a:r>
              <a:rPr lang="en-US" sz="5400" b="1" dirty="0">
                <a:latin typeface="Times New Roman" pitchFamily="18" charset="0"/>
                <a:cs typeface="B Titr" pitchFamily="2" charset="-78"/>
              </a:rPr>
              <a:t>B Titr</a:t>
            </a:r>
            <a:r>
              <a:rPr lang="fa-IR" sz="5400" b="1" dirty="0">
                <a:cs typeface="B Titr" pitchFamily="2" charset="-78"/>
              </a:rPr>
              <a:t> </a:t>
            </a:r>
            <a:r>
              <a:rPr lang="ar-SA" altLang="en-US" sz="5400" b="1" dirty="0">
                <a:cs typeface="B Mitra" panose="00000400000000000000" pitchFamily="2" charset="-78"/>
              </a:rPr>
              <a:t>اندازه</a:t>
            </a:r>
            <a:r>
              <a:rPr lang="fa-IR" sz="5400" b="1" dirty="0">
                <a:cs typeface="B Titr" pitchFamily="2" charset="-78"/>
              </a:rPr>
              <a:t> 54)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428455" y="1018523"/>
            <a:ext cx="5260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کد مقاله:</a:t>
            </a:r>
            <a:endPara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24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83</Words>
  <Application>Microsoft Office PowerPoint</Application>
  <PresentationFormat>Custom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Mitra</vt:lpstr>
      <vt:lpstr>B Nazanin</vt:lpstr>
      <vt:lpstr>B Titr</vt:lpstr>
      <vt:lpstr>Calibri</vt:lpstr>
      <vt:lpstr>Calibri Light</vt:lpstr>
      <vt:lpstr>Times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hr</dc:creator>
  <cp:lastModifiedBy>hr</cp:lastModifiedBy>
  <cp:revision>2</cp:revision>
  <dcterms:created xsi:type="dcterms:W3CDTF">2021-07-28T14:47:19Z</dcterms:created>
  <dcterms:modified xsi:type="dcterms:W3CDTF">2021-07-28T14:59:23Z</dcterms:modified>
</cp:coreProperties>
</file>