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8" r:id="rId2"/>
    <p:sldId id="279" r:id="rId3"/>
    <p:sldId id="270" r:id="rId4"/>
    <p:sldId id="274" r:id="rId5"/>
    <p:sldId id="275" r:id="rId6"/>
    <p:sldId id="314" r:id="rId7"/>
    <p:sldId id="315" r:id="rId8"/>
    <p:sldId id="27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7" autoAdjust="0"/>
    <p:restoredTop sz="94660"/>
  </p:normalViewPr>
  <p:slideViewPr>
    <p:cSldViewPr snapToGrid="0">
      <p:cViewPr varScale="1">
        <p:scale>
          <a:sx n="36" d="100"/>
          <a:sy n="36" d="100"/>
        </p:scale>
        <p:origin x="-106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93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9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416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7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28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030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70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429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9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62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0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98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07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7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7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531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1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EA40FA-0704-471A-9E7E-723CA4D39FB4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7F6F945-5827-409E-BC1C-A61578E49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05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4515377" y="6857998"/>
            <a:ext cx="6987645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8713" y="1380068"/>
            <a:ext cx="10204310" cy="2754610"/>
          </a:xfrm>
        </p:spPr>
        <p:txBody>
          <a:bodyPr>
            <a:normAutofit/>
          </a:bodyPr>
          <a:lstStyle/>
          <a:p>
            <a:pPr algn="ctr"/>
            <a:r>
              <a:rPr lang="fa-IR" sz="9600" dirty="0" smtClean="0">
                <a:solidFill>
                  <a:schemeClr val="accent1">
                    <a:lumMod val="50000"/>
                  </a:schemeClr>
                </a:solidFill>
                <a:cs typeface="B Elham" panose="00000400000000000000" pitchFamily="2" charset="-78"/>
              </a:rPr>
              <a:t>به نام ایزد یکتا</a:t>
            </a:r>
            <a:endParaRPr lang="en-US" sz="9600" dirty="0">
              <a:solidFill>
                <a:schemeClr val="accent1">
                  <a:lumMod val="50000"/>
                </a:schemeClr>
              </a:solidFill>
              <a:cs typeface="B Elha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4840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4906617"/>
          </a:xfrm>
        </p:spPr>
        <p:txBody>
          <a:bodyPr>
            <a:noAutofit/>
          </a:bodyPr>
          <a:lstStyle/>
          <a:p>
            <a:r>
              <a:rPr lang="fa-IR" sz="6000" dirty="0">
                <a:cs typeface="2  Titr" panose="00000700000000000000" pitchFamily="2" charset="-78"/>
              </a:rPr>
              <a:t>پیشگیری از مرگ ناشی از حوادث حمل و نقل ترافیکی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3287" y="6858000"/>
            <a:ext cx="10018713" cy="5300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81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44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اشاره ای </a:t>
            </a:r>
            <a:r>
              <a:rPr lang="fa-IR" sz="4400" b="1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به خاطرات غم انگیز یک پدر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5766" y="1510146"/>
            <a:ext cx="10018713" cy="4585853"/>
          </a:xfrm>
        </p:spPr>
        <p:txBody>
          <a:bodyPr>
            <a:noAutofit/>
          </a:bodyPr>
          <a:lstStyle/>
          <a:p>
            <a:pPr marL="0" indent="0" algn="justLow" rtl="1">
              <a:spcAft>
                <a:spcPts val="0"/>
              </a:spcAft>
              <a:buNone/>
            </a:pP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دنیا دختر من بود.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دختر  من 17 ساله بود که دنیا را ترک کرد.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او به همراه 4 دوستش داشتند به یک مهمانی تولد می رفتند 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ترافیک بی نظم و سنگین بود به گونه ای که هر فردی مجبور بود حرکت تندی داشته باشد تا بخواهد به آن سمت خیابان برود.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دنیا در حالیکه داشت از این سمت خیابان به سمت دیگر می رفت با یک اتوبوس تصادف کرد و کشته شد.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راننده اتوبوس در زمان وقوع حادثه، </a:t>
            </a:r>
            <a:r>
              <a:rPr lang="fa-IR" sz="22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سرعتش</a:t>
            </a: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را کم نکرده بود.</a:t>
            </a:r>
            <a:endParaRPr lang="en-US" sz="22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itchFamily="2" charset="-78"/>
            </a:endParaRP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من در سفر کاری بودم که برادرزاده ام با من تماس گرفت و خبر وحشتناک تصادف دخترم را داد.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بسیار احساس گناه کردم که نتوانستم دخترم را به </a:t>
            </a:r>
            <a:r>
              <a:rPr lang="fa-IR" sz="2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مهمانی تولد</a:t>
            </a: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برسانم.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دخترم به بسیاری از چیزها عشق می ورزید و عاشق زندگی بود.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sz="2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او زندگی خودش را وقف دیگران می کرد . </a:t>
            </a:r>
          </a:p>
        </p:txBody>
      </p:sp>
    </p:spTree>
    <p:extLst>
      <p:ext uri="{BB962C8B-B14F-4D97-AF65-F5344CB8AC3E}">
        <p14:creationId xmlns:p14="http://schemas.microsoft.com/office/powerpoint/2010/main" val="285246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562" y="398418"/>
            <a:ext cx="10018713" cy="751114"/>
          </a:xfrm>
        </p:spPr>
        <p:txBody>
          <a:bodyPr>
            <a:normAutofit fontScale="90000"/>
          </a:bodyPr>
          <a:lstStyle/>
          <a:p>
            <a:r>
              <a:rPr lang="fa-IR" sz="4400" u="sng" dirty="0" smtClean="0">
                <a:cs typeface="B Titr" panose="00000700000000000000" pitchFamily="2" charset="-78"/>
              </a:rPr>
              <a:t>ادامه</a:t>
            </a:r>
            <a:endParaRPr lang="en-US" sz="4400" u="sng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441" y="1350207"/>
            <a:ext cx="10018713" cy="4423576"/>
          </a:xfrm>
        </p:spPr>
        <p:txBody>
          <a:bodyPr>
            <a:normAutofit fontScale="92500"/>
          </a:bodyPr>
          <a:lstStyle/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او عاشق فرشته ها بود و تصاویر گوناگونی از فرشتگان در اتاقش داشت .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درآن 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دوران من ، همسرم و فرزندم، قاهره را ترک کردیم 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چون 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از او بسیار خاطره داشتیم و این حادثه برایمان دردناک بود 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من هنوز مرگ او را 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باور ندارم 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و مدام به این فکر می کنم که چه کاری باید انجام میشد که نشد .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  <a:cs typeface="B Nazanin" pitchFamily="2" charset="-78"/>
            </a:endParaRP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او الان باید بیست ساله میشد و در کالج می رفت 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من </a:t>
            </a:r>
            <a:r>
              <a:rPr lang="fa-IR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نمی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دانم که چکار باید می کردم تا دخترم را ایمن نگه دارم . اما هنوز خودم را مسئول اتفاقی که افتاده است می دانم . 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  <a:cs typeface="B Nazanin" pitchFamily="2" charset="-78"/>
            </a:endParaRP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من تصمیم گرفتم که اقدامی مشهود انجام دهم که باعث افزایش ایمنی در زندگی 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سایر افراد جامعه شود 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یک سازمان غیر دولتی به نام انجمن جاده ایمن این اقدام را آغاز کرد . 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اولین پروژه مشترک ما ایجاد یک </a:t>
            </a:r>
            <a:r>
              <a:rPr lang="fa-IR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تونل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زیر زمینی برای عابرین پیاده بود.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مجوز های دولتی کسب شد و ساخت و ساز آغاز شد . 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6644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563" y="450668"/>
            <a:ext cx="10018713" cy="724989"/>
          </a:xfrm>
        </p:spPr>
        <p:txBody>
          <a:bodyPr>
            <a:normAutofit fontScale="90000"/>
          </a:bodyPr>
          <a:lstStyle/>
          <a:p>
            <a:r>
              <a:rPr lang="fa-IR" sz="4400" u="sng" dirty="0" smtClean="0">
                <a:cs typeface="B Titr" panose="00000700000000000000" pitchFamily="2" charset="-78"/>
              </a:rPr>
              <a:t>ادامه</a:t>
            </a:r>
            <a:endParaRPr lang="en-US" sz="4400" u="sng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6561" y="1149531"/>
            <a:ext cx="10018713" cy="4380411"/>
          </a:xfrm>
        </p:spPr>
        <p:txBody>
          <a:bodyPr/>
          <a:lstStyle/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اقدام بعدی اطمینان از سرمایه کافی بود که از طریق خدمات داوطلبانه انجام شد 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این پروژه مورد توجه افراد زیادی قرار گرفت و خیلی ها به آن کمک کردند . </a:t>
            </a:r>
          </a:p>
          <a:p>
            <a:pPr marL="0" indent="0" algn="justLow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علاوه بر این 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بورسی 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 مدرسه دخترم به نام او آغاز شد و سالانه بچه های فارغ التحصیل با شادی تمام از آن استفاده می نمودند . 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 rtl="1">
              <a:spcAft>
                <a:spcPts val="0"/>
              </a:spcAft>
              <a:buNone/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 نهایت با ساخته شدن 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تونل 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عابر پیاده ما تلاش کردیم که به زندگی دیگران امنیت ببخشیم و من تصویر دخترم را که از این عمل ما خندان است همواره پیش روی خود دارم .        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9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268" y="1091821"/>
            <a:ext cx="8285355" cy="5119408"/>
          </a:xfrm>
        </p:spPr>
      </p:pic>
    </p:spTree>
    <p:extLst>
      <p:ext uri="{BB962C8B-B14F-4D97-AF65-F5344CB8AC3E}">
        <p14:creationId xmlns:p14="http://schemas.microsoft.com/office/powerpoint/2010/main" val="68398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9814" y="873457"/>
            <a:ext cx="8662167" cy="5248563"/>
          </a:xfrm>
        </p:spPr>
      </p:pic>
    </p:spTree>
    <p:extLst>
      <p:ext uri="{BB962C8B-B14F-4D97-AF65-F5344CB8AC3E}">
        <p14:creationId xmlns:p14="http://schemas.microsoft.com/office/powerpoint/2010/main" val="365007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113183"/>
            <a:ext cx="9435480" cy="4465982"/>
          </a:xfrm>
        </p:spPr>
        <p:txBody>
          <a:bodyPr>
            <a:normAutofit/>
          </a:bodyPr>
          <a:lstStyle/>
          <a:p>
            <a:r>
              <a:rPr lang="fa-IR" sz="9600" dirty="0" smtClean="0">
                <a:solidFill>
                  <a:srgbClr val="FFC000"/>
                </a:solidFill>
                <a:cs typeface="B Elham" panose="00000400000000000000" pitchFamily="2" charset="-78"/>
              </a:rPr>
              <a:t>سپاس از توجه شما</a:t>
            </a:r>
            <a:endParaRPr lang="en-US" sz="9600" dirty="0">
              <a:solidFill>
                <a:srgbClr val="FFC000"/>
              </a:solidFill>
              <a:cs typeface="B Elham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296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934</TotalTime>
  <Words>427</Words>
  <Application>Microsoft Office PowerPoint</Application>
  <PresentationFormat>Custom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Parallax</vt:lpstr>
      <vt:lpstr>به نام ایزد یکتا</vt:lpstr>
      <vt:lpstr>پیشگیری از مرگ ناشی از حوادث حمل و نقل ترافیکی</vt:lpstr>
      <vt:lpstr>اشاره ای به خاطرات غم انگیز یک پدر </vt:lpstr>
      <vt:lpstr>ادامه</vt:lpstr>
      <vt:lpstr>ادامه</vt:lpstr>
      <vt:lpstr>PowerPoint Presentation</vt:lpstr>
      <vt:lpstr>PowerPoint Presentation</vt:lpstr>
      <vt:lpstr>سپاس از توجه شما</vt:lpstr>
    </vt:vector>
  </TitlesOfParts>
  <Company>Health.gov.ir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زینلی دکتر منوچهر</dc:creator>
  <cp:lastModifiedBy>MFT</cp:lastModifiedBy>
  <cp:revision>85</cp:revision>
  <dcterms:created xsi:type="dcterms:W3CDTF">2019-01-21T06:25:25Z</dcterms:created>
  <dcterms:modified xsi:type="dcterms:W3CDTF">2021-02-02T11:07:07Z</dcterms:modified>
</cp:coreProperties>
</file>