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2" r:id="rId4"/>
    <p:sldId id="313" r:id="rId5"/>
    <p:sldId id="314" r:id="rId6"/>
    <p:sldId id="353" r:id="rId7"/>
    <p:sldId id="321" r:id="rId8"/>
    <p:sldId id="324" r:id="rId9"/>
    <p:sldId id="327" r:id="rId10"/>
    <p:sldId id="328" r:id="rId11"/>
    <p:sldId id="329" r:id="rId12"/>
    <p:sldId id="330" r:id="rId13"/>
    <p:sldId id="357" r:id="rId14"/>
    <p:sldId id="359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00FF"/>
    <a:srgbClr val="800080"/>
    <a:srgbClr val="CC6600"/>
    <a:srgbClr val="660033"/>
    <a:srgbClr val="663300"/>
    <a:srgbClr val="006600"/>
    <a:srgbClr val="3E7B29"/>
    <a:srgbClr val="4B4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8" autoAdjust="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DA3EE-AE90-44D0-8B20-E2BB1355D851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8336DADA-3032-4B33-8636-3236A6EDF88C}">
      <dgm:prSet phldrT="[Text]" custT="1"/>
      <dgm:spPr/>
      <dgm:t>
        <a:bodyPr vert="vert"/>
        <a:lstStyle/>
        <a:p>
          <a:pPr rtl="1"/>
          <a:endParaRPr lang="fa-IR" sz="4000" dirty="0">
            <a:cs typeface="B Titr" panose="00000700000000000000" pitchFamily="2" charset="-78"/>
          </a:endParaRPr>
        </a:p>
      </dgm:t>
    </dgm:pt>
    <dgm:pt modelId="{0CE801CA-6D0D-4A17-85E6-F0641239E904}" type="parTrans" cxnId="{736EA258-BDCA-4CF3-8CAB-5DFD812EC765}">
      <dgm:prSet/>
      <dgm:spPr/>
      <dgm:t>
        <a:bodyPr/>
        <a:lstStyle/>
        <a:p>
          <a:pPr rtl="1"/>
          <a:endParaRPr lang="fa-IR"/>
        </a:p>
      </dgm:t>
    </dgm:pt>
    <dgm:pt modelId="{F6BA8879-3A06-4364-B233-8849A2C4AEA1}" type="sibTrans" cxnId="{736EA258-BDCA-4CF3-8CAB-5DFD812EC765}">
      <dgm:prSet/>
      <dgm:spPr/>
      <dgm:t>
        <a:bodyPr/>
        <a:lstStyle/>
        <a:p>
          <a:pPr rtl="1"/>
          <a:endParaRPr lang="fa-IR"/>
        </a:p>
      </dgm:t>
    </dgm:pt>
    <dgm:pt modelId="{8A16F89D-60D4-4EF6-9304-7A4340C164C0}">
      <dgm:prSet/>
      <dgm:spPr/>
      <dgm:t>
        <a:bodyPr/>
        <a:lstStyle/>
        <a:p>
          <a:pPr rtl="1"/>
          <a:endParaRPr lang="fa-IR"/>
        </a:p>
      </dgm:t>
    </dgm:pt>
    <dgm:pt modelId="{30AFD80F-0E72-4770-B8D1-AF417685BAAD}" type="parTrans" cxnId="{83BB58C2-1006-44AA-9772-DC63F94501DB}">
      <dgm:prSet/>
      <dgm:spPr/>
      <dgm:t>
        <a:bodyPr/>
        <a:lstStyle/>
        <a:p>
          <a:pPr rtl="1"/>
          <a:endParaRPr lang="fa-IR"/>
        </a:p>
      </dgm:t>
    </dgm:pt>
    <dgm:pt modelId="{0D12F03D-FB40-44F1-AE4A-11625399B4D2}" type="sibTrans" cxnId="{83BB58C2-1006-44AA-9772-DC63F94501DB}">
      <dgm:prSet/>
      <dgm:spPr/>
      <dgm:t>
        <a:bodyPr/>
        <a:lstStyle/>
        <a:p>
          <a:pPr rtl="1"/>
          <a:endParaRPr lang="fa-IR"/>
        </a:p>
      </dgm:t>
    </dgm:pt>
    <dgm:pt modelId="{73A7215A-3A14-4A9F-B141-752F392BC493}">
      <dgm:prSet phldrT="[Text]" phldr="1"/>
      <dgm:spPr/>
      <dgm:t>
        <a:bodyPr/>
        <a:lstStyle/>
        <a:p>
          <a:pPr rtl="1"/>
          <a:endParaRPr lang="fa-IR" dirty="0"/>
        </a:p>
      </dgm:t>
    </dgm:pt>
    <dgm:pt modelId="{3E0CC92A-2249-4BC7-B599-1076F6F9CD32}" type="sibTrans" cxnId="{0591C488-0DD3-4781-8DC7-DC231653605A}">
      <dgm:prSet/>
      <dgm:spPr/>
      <dgm:t>
        <a:bodyPr/>
        <a:lstStyle/>
        <a:p>
          <a:pPr rtl="1"/>
          <a:endParaRPr lang="fa-IR"/>
        </a:p>
      </dgm:t>
    </dgm:pt>
    <dgm:pt modelId="{13F12638-A9FD-44FA-98E7-23A70BA9BCB0}" type="parTrans" cxnId="{0591C488-0DD3-4781-8DC7-DC231653605A}">
      <dgm:prSet/>
      <dgm:spPr/>
      <dgm:t>
        <a:bodyPr/>
        <a:lstStyle/>
        <a:p>
          <a:pPr rtl="1"/>
          <a:endParaRPr lang="fa-IR"/>
        </a:p>
      </dgm:t>
    </dgm:pt>
    <dgm:pt modelId="{913EF812-18A1-4057-9C1E-7A2815607680}">
      <dgm:prSet/>
      <dgm:spPr/>
      <dgm:t>
        <a:bodyPr/>
        <a:lstStyle/>
        <a:p>
          <a:pPr rtl="1"/>
          <a:endParaRPr lang="fa-IR"/>
        </a:p>
      </dgm:t>
    </dgm:pt>
    <dgm:pt modelId="{12441ED1-E74E-43A2-82A0-5B4DEFED4769}" type="sibTrans" cxnId="{C5BF1BA9-F6E8-41A1-B4D8-B44A90CAF894}">
      <dgm:prSet/>
      <dgm:spPr/>
      <dgm:t>
        <a:bodyPr/>
        <a:lstStyle/>
        <a:p>
          <a:pPr rtl="1"/>
          <a:endParaRPr lang="fa-IR"/>
        </a:p>
      </dgm:t>
    </dgm:pt>
    <dgm:pt modelId="{B8DBE569-4FE6-4E43-A020-18C498FB3466}" type="parTrans" cxnId="{C5BF1BA9-F6E8-41A1-B4D8-B44A90CAF894}">
      <dgm:prSet/>
      <dgm:spPr/>
      <dgm:t>
        <a:bodyPr/>
        <a:lstStyle/>
        <a:p>
          <a:pPr rtl="1"/>
          <a:endParaRPr lang="fa-IR"/>
        </a:p>
      </dgm:t>
    </dgm:pt>
    <dgm:pt modelId="{3BA740A3-D180-4E3F-9841-E7C145B0B642}">
      <dgm:prSet phldrT="[Text]" phldr="1"/>
      <dgm:spPr/>
      <dgm:t>
        <a:bodyPr/>
        <a:lstStyle/>
        <a:p>
          <a:pPr rtl="1"/>
          <a:endParaRPr lang="fa-IR" dirty="0"/>
        </a:p>
      </dgm:t>
    </dgm:pt>
    <dgm:pt modelId="{5CFC4BB4-EB83-472C-91ED-B500C91EC8D9}" type="sibTrans" cxnId="{8DF6DC53-371B-47EA-879A-BC9B4681715A}">
      <dgm:prSet/>
      <dgm:spPr/>
      <dgm:t>
        <a:bodyPr/>
        <a:lstStyle/>
        <a:p>
          <a:pPr rtl="1"/>
          <a:endParaRPr lang="fa-IR"/>
        </a:p>
      </dgm:t>
    </dgm:pt>
    <dgm:pt modelId="{A025CBAB-290B-490A-9F20-7BAF199F58C7}" type="parTrans" cxnId="{8DF6DC53-371B-47EA-879A-BC9B4681715A}">
      <dgm:prSet/>
      <dgm:spPr/>
      <dgm:t>
        <a:bodyPr/>
        <a:lstStyle/>
        <a:p>
          <a:pPr rtl="1"/>
          <a:endParaRPr lang="fa-IR"/>
        </a:p>
      </dgm:t>
    </dgm:pt>
    <dgm:pt modelId="{7DCB8E0E-904B-4537-8A81-3A49E7EBCBD7}">
      <dgm:prSet phldrT="[Text]" phldr="1"/>
      <dgm:spPr/>
      <dgm:t>
        <a:bodyPr/>
        <a:lstStyle/>
        <a:p>
          <a:pPr rtl="1"/>
          <a:endParaRPr lang="fa-IR" dirty="0"/>
        </a:p>
      </dgm:t>
    </dgm:pt>
    <dgm:pt modelId="{8D0BF08A-89C9-4EB9-B6DB-78E46E66F246}" type="sibTrans" cxnId="{6DD65242-6F2F-4BDB-BB9F-8D940FF17817}">
      <dgm:prSet/>
      <dgm:spPr/>
      <dgm:t>
        <a:bodyPr/>
        <a:lstStyle/>
        <a:p>
          <a:pPr rtl="1"/>
          <a:endParaRPr lang="fa-IR"/>
        </a:p>
      </dgm:t>
    </dgm:pt>
    <dgm:pt modelId="{28840F8C-2B28-4151-8A8A-0E1A7FA42A90}" type="parTrans" cxnId="{6DD65242-6F2F-4BDB-BB9F-8D940FF17817}">
      <dgm:prSet/>
      <dgm:spPr/>
      <dgm:t>
        <a:bodyPr/>
        <a:lstStyle/>
        <a:p>
          <a:pPr rtl="1"/>
          <a:endParaRPr lang="fa-IR"/>
        </a:p>
      </dgm:t>
    </dgm:pt>
    <dgm:pt modelId="{38E9F207-D73D-4535-918F-E0A4E209BA57}">
      <dgm:prSet/>
      <dgm:spPr/>
      <dgm:t>
        <a:bodyPr/>
        <a:lstStyle/>
        <a:p>
          <a:pPr rtl="1"/>
          <a:endParaRPr lang="fa-IR"/>
        </a:p>
      </dgm:t>
    </dgm:pt>
    <dgm:pt modelId="{1F9EEF04-E20A-473F-80C6-6C2B4FBEDF40}" type="sibTrans" cxnId="{A7B5931A-2AE5-49D5-B0B7-CB6AA054E69A}">
      <dgm:prSet/>
      <dgm:spPr/>
      <dgm:t>
        <a:bodyPr/>
        <a:lstStyle/>
        <a:p>
          <a:pPr rtl="1"/>
          <a:endParaRPr lang="fa-IR"/>
        </a:p>
      </dgm:t>
    </dgm:pt>
    <dgm:pt modelId="{8321135C-4DE3-423A-9862-89C4D40B1961}" type="parTrans" cxnId="{A7B5931A-2AE5-49D5-B0B7-CB6AA054E69A}">
      <dgm:prSet/>
      <dgm:spPr/>
      <dgm:t>
        <a:bodyPr/>
        <a:lstStyle/>
        <a:p>
          <a:pPr rtl="1"/>
          <a:endParaRPr lang="fa-IR"/>
        </a:p>
      </dgm:t>
    </dgm:pt>
    <dgm:pt modelId="{865B9E93-079E-45E7-9449-B9A680F70FFF}">
      <dgm:prSet/>
      <dgm:spPr/>
      <dgm:t>
        <a:bodyPr/>
        <a:lstStyle/>
        <a:p>
          <a:pPr rtl="1"/>
          <a:endParaRPr lang="fa-IR"/>
        </a:p>
      </dgm:t>
    </dgm:pt>
    <dgm:pt modelId="{A1C979F9-FA89-4FAD-AA07-ABB5156AF434}" type="sibTrans" cxnId="{72ED7D9C-3801-4B22-AD79-89C88EF6FE54}">
      <dgm:prSet/>
      <dgm:spPr/>
      <dgm:t>
        <a:bodyPr/>
        <a:lstStyle/>
        <a:p>
          <a:pPr rtl="1"/>
          <a:endParaRPr lang="fa-IR"/>
        </a:p>
      </dgm:t>
    </dgm:pt>
    <dgm:pt modelId="{62945D56-6DB6-497C-B67A-840CC214F38D}" type="parTrans" cxnId="{72ED7D9C-3801-4B22-AD79-89C88EF6FE54}">
      <dgm:prSet/>
      <dgm:spPr/>
      <dgm:t>
        <a:bodyPr/>
        <a:lstStyle/>
        <a:p>
          <a:pPr rtl="1"/>
          <a:endParaRPr lang="fa-IR"/>
        </a:p>
      </dgm:t>
    </dgm:pt>
    <dgm:pt modelId="{A14E63A5-29D5-4CE3-8975-557761ACD057}">
      <dgm:prSet/>
      <dgm:spPr/>
      <dgm:t>
        <a:bodyPr/>
        <a:lstStyle/>
        <a:p>
          <a:pPr rtl="1"/>
          <a:endParaRPr lang="fa-IR"/>
        </a:p>
      </dgm:t>
    </dgm:pt>
    <dgm:pt modelId="{914F1536-CAAC-4563-8CD3-57F7280B70C9}" type="sibTrans" cxnId="{E859C09A-500A-4275-B1DB-91A197BD3834}">
      <dgm:prSet/>
      <dgm:spPr/>
      <dgm:t>
        <a:bodyPr/>
        <a:lstStyle/>
        <a:p>
          <a:pPr rtl="1"/>
          <a:endParaRPr lang="fa-IR"/>
        </a:p>
      </dgm:t>
    </dgm:pt>
    <dgm:pt modelId="{F778F3BC-2668-44CE-BD86-A00C82396495}" type="parTrans" cxnId="{E859C09A-500A-4275-B1DB-91A197BD3834}">
      <dgm:prSet/>
      <dgm:spPr/>
      <dgm:t>
        <a:bodyPr/>
        <a:lstStyle/>
        <a:p>
          <a:pPr rtl="1"/>
          <a:endParaRPr lang="fa-IR"/>
        </a:p>
      </dgm:t>
    </dgm:pt>
    <dgm:pt modelId="{FD5CE039-66A1-4782-90FB-4278DAACBAB6}">
      <dgm:prSet/>
      <dgm:spPr/>
      <dgm:t>
        <a:bodyPr/>
        <a:lstStyle/>
        <a:p>
          <a:pPr rtl="1"/>
          <a:endParaRPr lang="fa-IR"/>
        </a:p>
      </dgm:t>
    </dgm:pt>
    <dgm:pt modelId="{709392E4-E50C-4193-8327-2D33A298E920}" type="sibTrans" cxnId="{97C0501C-B791-47DC-9306-68DA910DC0B5}">
      <dgm:prSet/>
      <dgm:spPr/>
      <dgm:t>
        <a:bodyPr/>
        <a:lstStyle/>
        <a:p>
          <a:pPr rtl="1"/>
          <a:endParaRPr lang="fa-IR"/>
        </a:p>
      </dgm:t>
    </dgm:pt>
    <dgm:pt modelId="{44EF9BA5-F62C-4516-A716-649A83F6A5D0}" type="parTrans" cxnId="{97C0501C-B791-47DC-9306-68DA910DC0B5}">
      <dgm:prSet/>
      <dgm:spPr/>
      <dgm:t>
        <a:bodyPr/>
        <a:lstStyle/>
        <a:p>
          <a:pPr rtl="1"/>
          <a:endParaRPr lang="fa-IR"/>
        </a:p>
      </dgm:t>
    </dgm:pt>
    <dgm:pt modelId="{8C59E7DB-B77A-4D96-890E-454FCE16024A}">
      <dgm:prSet/>
      <dgm:spPr/>
      <dgm:t>
        <a:bodyPr/>
        <a:lstStyle/>
        <a:p>
          <a:pPr rtl="1"/>
          <a:endParaRPr lang="fa-IR"/>
        </a:p>
      </dgm:t>
    </dgm:pt>
    <dgm:pt modelId="{3FB640DD-CAEF-41D2-9A03-CAFD83E8C0E4}" type="sibTrans" cxnId="{47CC5705-8E67-44DB-8188-87A47ADF3938}">
      <dgm:prSet/>
      <dgm:spPr/>
      <dgm:t>
        <a:bodyPr/>
        <a:lstStyle/>
        <a:p>
          <a:pPr rtl="1"/>
          <a:endParaRPr lang="fa-IR"/>
        </a:p>
      </dgm:t>
    </dgm:pt>
    <dgm:pt modelId="{030426DF-507C-44A6-81D1-829DB79FF3A3}" type="parTrans" cxnId="{47CC5705-8E67-44DB-8188-87A47ADF3938}">
      <dgm:prSet/>
      <dgm:spPr/>
      <dgm:t>
        <a:bodyPr/>
        <a:lstStyle/>
        <a:p>
          <a:pPr rtl="1"/>
          <a:endParaRPr lang="fa-IR"/>
        </a:p>
      </dgm:t>
    </dgm:pt>
    <dgm:pt modelId="{8AFBE768-2A76-4A7C-944B-0F2B00D18729}">
      <dgm:prSet/>
      <dgm:spPr/>
      <dgm:t>
        <a:bodyPr/>
        <a:lstStyle/>
        <a:p>
          <a:pPr rtl="1"/>
          <a:endParaRPr lang="fa-IR"/>
        </a:p>
      </dgm:t>
    </dgm:pt>
    <dgm:pt modelId="{51AEC838-FA7C-4752-AFFA-5267C68582F2}" type="sibTrans" cxnId="{992E7F8A-D09F-47A5-AB8C-B4AF5A8428A1}">
      <dgm:prSet/>
      <dgm:spPr/>
      <dgm:t>
        <a:bodyPr/>
        <a:lstStyle/>
        <a:p>
          <a:pPr rtl="1"/>
          <a:endParaRPr lang="fa-IR"/>
        </a:p>
      </dgm:t>
    </dgm:pt>
    <dgm:pt modelId="{7DC5C399-4446-4A62-8534-622CB203E8D6}" type="parTrans" cxnId="{992E7F8A-D09F-47A5-AB8C-B4AF5A8428A1}">
      <dgm:prSet/>
      <dgm:spPr/>
      <dgm:t>
        <a:bodyPr/>
        <a:lstStyle/>
        <a:p>
          <a:pPr rtl="1"/>
          <a:endParaRPr lang="fa-IR"/>
        </a:p>
      </dgm:t>
    </dgm:pt>
    <dgm:pt modelId="{83499B5E-AA97-4C4C-A747-49EB4A7353DF}" type="pres">
      <dgm:prSet presAssocID="{FE3DA3EE-AE90-44D0-8B20-E2BB1355D8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C7ABD62-177D-4DA6-8685-52708C830660}" type="pres">
      <dgm:prSet presAssocID="{8336DADA-3032-4B33-8636-3236A6EDF88C}" presName="root1" presStyleCnt="0"/>
      <dgm:spPr/>
    </dgm:pt>
    <dgm:pt modelId="{5EDB5632-30E0-4796-9C38-F8BB6B7EB915}" type="pres">
      <dgm:prSet presAssocID="{8336DADA-3032-4B33-8636-3236A6EDF88C}" presName="LevelOneTextNode" presStyleLbl="node0" presStyleIdx="0" presStyleCnt="1" custScaleX="743002" custScaleY="2253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A88986-E5DD-4CBA-8E41-610491EC02C4}" type="pres">
      <dgm:prSet presAssocID="{8336DADA-3032-4B33-8636-3236A6EDF88C}" presName="level2hierChild" presStyleCnt="0"/>
      <dgm:spPr/>
    </dgm:pt>
    <dgm:pt modelId="{CA4A8B6B-596A-4C3A-94A1-6BA4792671A5}" type="pres">
      <dgm:prSet presAssocID="{30AFD80F-0E72-4770-B8D1-AF417685BAAD}" presName="conn2-1" presStyleLbl="parChTrans1D2" presStyleIdx="0" presStyleCnt="11"/>
      <dgm:spPr/>
      <dgm:t>
        <a:bodyPr/>
        <a:lstStyle/>
        <a:p>
          <a:pPr rtl="1"/>
          <a:endParaRPr lang="fa-IR"/>
        </a:p>
      </dgm:t>
    </dgm:pt>
    <dgm:pt modelId="{36552882-C46C-4D43-B9AC-3CA862136A07}" type="pres">
      <dgm:prSet presAssocID="{30AFD80F-0E72-4770-B8D1-AF417685BAAD}" presName="connTx" presStyleLbl="parChTrans1D2" presStyleIdx="0" presStyleCnt="11"/>
      <dgm:spPr/>
      <dgm:t>
        <a:bodyPr/>
        <a:lstStyle/>
        <a:p>
          <a:pPr rtl="1"/>
          <a:endParaRPr lang="fa-IR"/>
        </a:p>
      </dgm:t>
    </dgm:pt>
    <dgm:pt modelId="{4052E09A-5C10-4166-B678-17DBCA89A9DE}" type="pres">
      <dgm:prSet presAssocID="{8A16F89D-60D4-4EF6-9304-7A4340C164C0}" presName="root2" presStyleCnt="0"/>
      <dgm:spPr/>
    </dgm:pt>
    <dgm:pt modelId="{43B2172B-4ACC-407E-861B-BEAAF3DFE6CC}" type="pres">
      <dgm:prSet presAssocID="{8A16F89D-60D4-4EF6-9304-7A4340C164C0}" presName="LevelTwoTextNode" presStyleLbl="node2" presStyleIdx="0" presStyleCnt="11" custScaleX="2607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A461E1-7334-45FD-885E-A964EC84B53E}" type="pres">
      <dgm:prSet presAssocID="{8A16F89D-60D4-4EF6-9304-7A4340C164C0}" presName="level3hierChild" presStyleCnt="0"/>
      <dgm:spPr/>
    </dgm:pt>
    <dgm:pt modelId="{AA7FEF9B-5F66-4018-8391-0FE79788C0CD}" type="pres">
      <dgm:prSet presAssocID="{7DC5C399-4446-4A62-8534-622CB203E8D6}" presName="conn2-1" presStyleLbl="parChTrans1D2" presStyleIdx="1" presStyleCnt="11"/>
      <dgm:spPr/>
      <dgm:t>
        <a:bodyPr/>
        <a:lstStyle/>
        <a:p>
          <a:pPr rtl="1"/>
          <a:endParaRPr lang="fa-IR"/>
        </a:p>
      </dgm:t>
    </dgm:pt>
    <dgm:pt modelId="{F5FD74F8-7E1A-421D-A1D6-FE701C7985AD}" type="pres">
      <dgm:prSet presAssocID="{7DC5C399-4446-4A62-8534-622CB203E8D6}" presName="connTx" presStyleLbl="parChTrans1D2" presStyleIdx="1" presStyleCnt="11"/>
      <dgm:spPr/>
      <dgm:t>
        <a:bodyPr/>
        <a:lstStyle/>
        <a:p>
          <a:pPr rtl="1"/>
          <a:endParaRPr lang="fa-IR"/>
        </a:p>
      </dgm:t>
    </dgm:pt>
    <dgm:pt modelId="{D975E5AB-1C0B-44AF-8D09-CD5997B3CE6F}" type="pres">
      <dgm:prSet presAssocID="{8AFBE768-2A76-4A7C-944B-0F2B00D18729}" presName="root2" presStyleCnt="0"/>
      <dgm:spPr/>
    </dgm:pt>
    <dgm:pt modelId="{6F68F20E-4473-48AA-A9E9-F76FF37EA960}" type="pres">
      <dgm:prSet presAssocID="{8AFBE768-2A76-4A7C-944B-0F2B00D18729}" presName="LevelTwoTextNode" presStyleLbl="node2" presStyleIdx="1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065D04-1E54-48F5-863A-EAC053ED9294}" type="pres">
      <dgm:prSet presAssocID="{8AFBE768-2A76-4A7C-944B-0F2B00D18729}" presName="level3hierChild" presStyleCnt="0"/>
      <dgm:spPr/>
    </dgm:pt>
    <dgm:pt modelId="{A765B7BA-F888-46F6-A436-1A9CED2D48E6}" type="pres">
      <dgm:prSet presAssocID="{030426DF-507C-44A6-81D1-829DB79FF3A3}" presName="conn2-1" presStyleLbl="parChTrans1D2" presStyleIdx="2" presStyleCnt="11"/>
      <dgm:spPr/>
      <dgm:t>
        <a:bodyPr/>
        <a:lstStyle/>
        <a:p>
          <a:pPr rtl="1"/>
          <a:endParaRPr lang="fa-IR"/>
        </a:p>
      </dgm:t>
    </dgm:pt>
    <dgm:pt modelId="{FD7F021D-2D71-4211-9978-5AA5C7D06ED8}" type="pres">
      <dgm:prSet presAssocID="{030426DF-507C-44A6-81D1-829DB79FF3A3}" presName="connTx" presStyleLbl="parChTrans1D2" presStyleIdx="2" presStyleCnt="11"/>
      <dgm:spPr/>
      <dgm:t>
        <a:bodyPr/>
        <a:lstStyle/>
        <a:p>
          <a:pPr rtl="1"/>
          <a:endParaRPr lang="fa-IR"/>
        </a:p>
      </dgm:t>
    </dgm:pt>
    <dgm:pt modelId="{FBE2304B-C48F-4F10-A0FC-52CEF8E63D6A}" type="pres">
      <dgm:prSet presAssocID="{8C59E7DB-B77A-4D96-890E-454FCE16024A}" presName="root2" presStyleCnt="0"/>
      <dgm:spPr/>
    </dgm:pt>
    <dgm:pt modelId="{7091DBB8-1FC0-42B1-AA0A-8FA4EA09CD2F}" type="pres">
      <dgm:prSet presAssocID="{8C59E7DB-B77A-4D96-890E-454FCE16024A}" presName="LevelTwoTextNode" presStyleLbl="node2" presStyleIdx="2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04FA285-4974-4709-BB17-73BC731FA18B}" type="pres">
      <dgm:prSet presAssocID="{8C59E7DB-B77A-4D96-890E-454FCE16024A}" presName="level3hierChild" presStyleCnt="0"/>
      <dgm:spPr/>
    </dgm:pt>
    <dgm:pt modelId="{67362242-92BC-4A92-80A9-51634335DAA6}" type="pres">
      <dgm:prSet presAssocID="{44EF9BA5-F62C-4516-A716-649A83F6A5D0}" presName="conn2-1" presStyleLbl="parChTrans1D2" presStyleIdx="3" presStyleCnt="11"/>
      <dgm:spPr/>
      <dgm:t>
        <a:bodyPr/>
        <a:lstStyle/>
        <a:p>
          <a:pPr rtl="1"/>
          <a:endParaRPr lang="fa-IR"/>
        </a:p>
      </dgm:t>
    </dgm:pt>
    <dgm:pt modelId="{F9D24F74-4162-4A5E-9080-9341CF4B08C0}" type="pres">
      <dgm:prSet presAssocID="{44EF9BA5-F62C-4516-A716-649A83F6A5D0}" presName="connTx" presStyleLbl="parChTrans1D2" presStyleIdx="3" presStyleCnt="11"/>
      <dgm:spPr/>
      <dgm:t>
        <a:bodyPr/>
        <a:lstStyle/>
        <a:p>
          <a:pPr rtl="1"/>
          <a:endParaRPr lang="fa-IR"/>
        </a:p>
      </dgm:t>
    </dgm:pt>
    <dgm:pt modelId="{49BA692F-CFA1-4CE4-A054-E4EF1B4E501C}" type="pres">
      <dgm:prSet presAssocID="{FD5CE039-66A1-4782-90FB-4278DAACBAB6}" presName="root2" presStyleCnt="0"/>
      <dgm:spPr/>
    </dgm:pt>
    <dgm:pt modelId="{29FEE0AD-B503-4B4F-82B0-1AFDACEF3475}" type="pres">
      <dgm:prSet presAssocID="{FD5CE039-66A1-4782-90FB-4278DAACBAB6}" presName="LevelTwoTextNode" presStyleLbl="node2" presStyleIdx="3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1B58ED-55F5-4A72-A305-A227E974FAE2}" type="pres">
      <dgm:prSet presAssocID="{FD5CE039-66A1-4782-90FB-4278DAACBAB6}" presName="level3hierChild" presStyleCnt="0"/>
      <dgm:spPr/>
    </dgm:pt>
    <dgm:pt modelId="{D708F81F-205D-476A-ACFD-3226C92D7649}" type="pres">
      <dgm:prSet presAssocID="{F778F3BC-2668-44CE-BD86-A00C82396495}" presName="conn2-1" presStyleLbl="parChTrans1D2" presStyleIdx="4" presStyleCnt="11"/>
      <dgm:spPr/>
      <dgm:t>
        <a:bodyPr/>
        <a:lstStyle/>
        <a:p>
          <a:pPr rtl="1"/>
          <a:endParaRPr lang="fa-IR"/>
        </a:p>
      </dgm:t>
    </dgm:pt>
    <dgm:pt modelId="{B023EC38-F58B-4A9F-B3A5-1555F4AE7387}" type="pres">
      <dgm:prSet presAssocID="{F778F3BC-2668-44CE-BD86-A00C82396495}" presName="connTx" presStyleLbl="parChTrans1D2" presStyleIdx="4" presStyleCnt="11"/>
      <dgm:spPr/>
      <dgm:t>
        <a:bodyPr/>
        <a:lstStyle/>
        <a:p>
          <a:pPr rtl="1"/>
          <a:endParaRPr lang="fa-IR"/>
        </a:p>
      </dgm:t>
    </dgm:pt>
    <dgm:pt modelId="{C7B448E1-2BDD-45B8-94C6-BBDC4CD96AEC}" type="pres">
      <dgm:prSet presAssocID="{A14E63A5-29D5-4CE3-8975-557761ACD057}" presName="root2" presStyleCnt="0"/>
      <dgm:spPr/>
    </dgm:pt>
    <dgm:pt modelId="{CC7309F6-A3CD-445F-88FF-2D38A2887F5F}" type="pres">
      <dgm:prSet presAssocID="{A14E63A5-29D5-4CE3-8975-557761ACD057}" presName="LevelTwoTextNode" presStyleLbl="node2" presStyleIdx="4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7DDA95-B224-400C-B068-FD7BC0C1B943}" type="pres">
      <dgm:prSet presAssocID="{A14E63A5-29D5-4CE3-8975-557761ACD057}" presName="level3hierChild" presStyleCnt="0"/>
      <dgm:spPr/>
    </dgm:pt>
    <dgm:pt modelId="{9A33F7D0-85AB-4B83-A8B2-4FB3ABB0E3A5}" type="pres">
      <dgm:prSet presAssocID="{62945D56-6DB6-497C-B67A-840CC214F38D}" presName="conn2-1" presStyleLbl="parChTrans1D2" presStyleIdx="5" presStyleCnt="11"/>
      <dgm:spPr/>
      <dgm:t>
        <a:bodyPr/>
        <a:lstStyle/>
        <a:p>
          <a:pPr rtl="1"/>
          <a:endParaRPr lang="fa-IR"/>
        </a:p>
      </dgm:t>
    </dgm:pt>
    <dgm:pt modelId="{62C6F991-4950-4FDE-B2D2-BBFF76BC4A25}" type="pres">
      <dgm:prSet presAssocID="{62945D56-6DB6-497C-B67A-840CC214F38D}" presName="connTx" presStyleLbl="parChTrans1D2" presStyleIdx="5" presStyleCnt="11"/>
      <dgm:spPr/>
      <dgm:t>
        <a:bodyPr/>
        <a:lstStyle/>
        <a:p>
          <a:pPr rtl="1"/>
          <a:endParaRPr lang="fa-IR"/>
        </a:p>
      </dgm:t>
    </dgm:pt>
    <dgm:pt modelId="{4B0AC87F-7D5F-4A2B-BD03-336DF8A8ED8C}" type="pres">
      <dgm:prSet presAssocID="{865B9E93-079E-45E7-9449-B9A680F70FFF}" presName="root2" presStyleCnt="0"/>
      <dgm:spPr/>
    </dgm:pt>
    <dgm:pt modelId="{2BA5B4E5-C831-4E84-BD3D-9D0AA1750713}" type="pres">
      <dgm:prSet presAssocID="{865B9E93-079E-45E7-9449-B9A680F70FFF}" presName="LevelTwoTextNode" presStyleLbl="node2" presStyleIdx="5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DDD430-6D13-429C-9C61-C02C5F1BE00A}" type="pres">
      <dgm:prSet presAssocID="{865B9E93-079E-45E7-9449-B9A680F70FFF}" presName="level3hierChild" presStyleCnt="0"/>
      <dgm:spPr/>
    </dgm:pt>
    <dgm:pt modelId="{80FDB6F3-11FF-456B-8047-3F4EEFCA86C5}" type="pres">
      <dgm:prSet presAssocID="{8321135C-4DE3-423A-9862-89C4D40B1961}" presName="conn2-1" presStyleLbl="parChTrans1D2" presStyleIdx="6" presStyleCnt="11"/>
      <dgm:spPr/>
      <dgm:t>
        <a:bodyPr/>
        <a:lstStyle/>
        <a:p>
          <a:pPr rtl="1"/>
          <a:endParaRPr lang="fa-IR"/>
        </a:p>
      </dgm:t>
    </dgm:pt>
    <dgm:pt modelId="{0AEDE0F2-7067-42DF-AB71-87C72FE611F0}" type="pres">
      <dgm:prSet presAssocID="{8321135C-4DE3-423A-9862-89C4D40B1961}" presName="connTx" presStyleLbl="parChTrans1D2" presStyleIdx="6" presStyleCnt="11"/>
      <dgm:spPr/>
      <dgm:t>
        <a:bodyPr/>
        <a:lstStyle/>
        <a:p>
          <a:pPr rtl="1"/>
          <a:endParaRPr lang="fa-IR"/>
        </a:p>
      </dgm:t>
    </dgm:pt>
    <dgm:pt modelId="{CA07A865-689C-4E15-BBFB-C964E0705153}" type="pres">
      <dgm:prSet presAssocID="{38E9F207-D73D-4535-918F-E0A4E209BA57}" presName="root2" presStyleCnt="0"/>
      <dgm:spPr/>
    </dgm:pt>
    <dgm:pt modelId="{8501DFB1-4E45-401E-9632-C48EBAFFFD90}" type="pres">
      <dgm:prSet presAssocID="{38E9F207-D73D-4535-918F-E0A4E209BA57}" presName="LevelTwoTextNode" presStyleLbl="node2" presStyleIdx="6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4F96EB-32D4-4613-B710-BDA1A7378E8A}" type="pres">
      <dgm:prSet presAssocID="{38E9F207-D73D-4535-918F-E0A4E209BA57}" presName="level3hierChild" presStyleCnt="0"/>
      <dgm:spPr/>
    </dgm:pt>
    <dgm:pt modelId="{A23E03FA-CBE3-4114-8E9D-D5E586072168}" type="pres">
      <dgm:prSet presAssocID="{28840F8C-2B28-4151-8A8A-0E1A7FA42A90}" presName="conn2-1" presStyleLbl="parChTrans1D2" presStyleIdx="7" presStyleCnt="11"/>
      <dgm:spPr/>
      <dgm:t>
        <a:bodyPr/>
        <a:lstStyle/>
        <a:p>
          <a:pPr rtl="1"/>
          <a:endParaRPr lang="fa-IR"/>
        </a:p>
      </dgm:t>
    </dgm:pt>
    <dgm:pt modelId="{133E7102-2ADC-489E-A32D-2AC4C13C9CA9}" type="pres">
      <dgm:prSet presAssocID="{28840F8C-2B28-4151-8A8A-0E1A7FA42A90}" presName="connTx" presStyleLbl="parChTrans1D2" presStyleIdx="7" presStyleCnt="11"/>
      <dgm:spPr/>
      <dgm:t>
        <a:bodyPr/>
        <a:lstStyle/>
        <a:p>
          <a:pPr rtl="1"/>
          <a:endParaRPr lang="fa-IR"/>
        </a:p>
      </dgm:t>
    </dgm:pt>
    <dgm:pt modelId="{9C866B70-854B-49EE-92F4-6568382AE019}" type="pres">
      <dgm:prSet presAssocID="{7DCB8E0E-904B-4537-8A81-3A49E7EBCBD7}" presName="root2" presStyleCnt="0"/>
      <dgm:spPr/>
    </dgm:pt>
    <dgm:pt modelId="{02C02F7F-19F3-4EAE-B790-7DE441D1390B}" type="pres">
      <dgm:prSet presAssocID="{7DCB8E0E-904B-4537-8A81-3A49E7EBCBD7}" presName="LevelTwoTextNode" presStyleLbl="node2" presStyleIdx="7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B0D3E8-B051-4C71-BF2A-65D621E1B9D4}" type="pres">
      <dgm:prSet presAssocID="{7DCB8E0E-904B-4537-8A81-3A49E7EBCBD7}" presName="level3hierChild" presStyleCnt="0"/>
      <dgm:spPr/>
    </dgm:pt>
    <dgm:pt modelId="{C7995D19-5805-4C76-A901-3242B1F7E362}" type="pres">
      <dgm:prSet presAssocID="{A025CBAB-290B-490A-9F20-7BAF199F58C7}" presName="conn2-1" presStyleLbl="parChTrans1D2" presStyleIdx="8" presStyleCnt="11"/>
      <dgm:spPr/>
      <dgm:t>
        <a:bodyPr/>
        <a:lstStyle/>
        <a:p>
          <a:pPr rtl="1"/>
          <a:endParaRPr lang="fa-IR"/>
        </a:p>
      </dgm:t>
    </dgm:pt>
    <dgm:pt modelId="{36A54296-4DC7-4A0F-BEE0-E6108E8C43F9}" type="pres">
      <dgm:prSet presAssocID="{A025CBAB-290B-490A-9F20-7BAF199F58C7}" presName="connTx" presStyleLbl="parChTrans1D2" presStyleIdx="8" presStyleCnt="11"/>
      <dgm:spPr/>
      <dgm:t>
        <a:bodyPr/>
        <a:lstStyle/>
        <a:p>
          <a:pPr rtl="1"/>
          <a:endParaRPr lang="fa-IR"/>
        </a:p>
      </dgm:t>
    </dgm:pt>
    <dgm:pt modelId="{33A6B1F2-6907-4010-970D-76FAABC2866E}" type="pres">
      <dgm:prSet presAssocID="{3BA740A3-D180-4E3F-9841-E7C145B0B642}" presName="root2" presStyleCnt="0"/>
      <dgm:spPr/>
    </dgm:pt>
    <dgm:pt modelId="{DE9950F0-21C9-43D3-8DC8-5A9F565BEC5A}" type="pres">
      <dgm:prSet presAssocID="{3BA740A3-D180-4E3F-9841-E7C145B0B642}" presName="LevelTwoTextNode" presStyleLbl="node2" presStyleIdx="8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81FCDA-FFD9-4F20-849B-2F739F349C87}" type="pres">
      <dgm:prSet presAssocID="{3BA740A3-D180-4E3F-9841-E7C145B0B642}" presName="level3hierChild" presStyleCnt="0"/>
      <dgm:spPr/>
    </dgm:pt>
    <dgm:pt modelId="{1CCDC049-1F5A-45E1-BCBE-79B6A3A78CD5}" type="pres">
      <dgm:prSet presAssocID="{B8DBE569-4FE6-4E43-A020-18C498FB3466}" presName="conn2-1" presStyleLbl="parChTrans1D2" presStyleIdx="9" presStyleCnt="11"/>
      <dgm:spPr/>
      <dgm:t>
        <a:bodyPr/>
        <a:lstStyle/>
        <a:p>
          <a:pPr rtl="1"/>
          <a:endParaRPr lang="fa-IR"/>
        </a:p>
      </dgm:t>
    </dgm:pt>
    <dgm:pt modelId="{F6D86AF8-9842-47F4-AAC4-4E2E65F99395}" type="pres">
      <dgm:prSet presAssocID="{B8DBE569-4FE6-4E43-A020-18C498FB3466}" presName="connTx" presStyleLbl="parChTrans1D2" presStyleIdx="9" presStyleCnt="11"/>
      <dgm:spPr/>
      <dgm:t>
        <a:bodyPr/>
        <a:lstStyle/>
        <a:p>
          <a:pPr rtl="1"/>
          <a:endParaRPr lang="fa-IR"/>
        </a:p>
      </dgm:t>
    </dgm:pt>
    <dgm:pt modelId="{4E67698F-A3A5-4077-881E-16F620E88A6C}" type="pres">
      <dgm:prSet presAssocID="{913EF812-18A1-4057-9C1E-7A2815607680}" presName="root2" presStyleCnt="0"/>
      <dgm:spPr/>
    </dgm:pt>
    <dgm:pt modelId="{718C2ABD-8632-4D9B-9C02-EC62833D8E66}" type="pres">
      <dgm:prSet presAssocID="{913EF812-18A1-4057-9C1E-7A2815607680}" presName="LevelTwoTextNode" presStyleLbl="node2" presStyleIdx="9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40AFFE-A0DA-488F-A4DD-11243165A9A5}" type="pres">
      <dgm:prSet presAssocID="{913EF812-18A1-4057-9C1E-7A2815607680}" presName="level3hierChild" presStyleCnt="0"/>
      <dgm:spPr/>
    </dgm:pt>
    <dgm:pt modelId="{B7116C23-850F-4F21-92CC-C3C87E68C7DA}" type="pres">
      <dgm:prSet presAssocID="{13F12638-A9FD-44FA-98E7-23A70BA9BCB0}" presName="conn2-1" presStyleLbl="parChTrans1D2" presStyleIdx="10" presStyleCnt="11"/>
      <dgm:spPr/>
      <dgm:t>
        <a:bodyPr/>
        <a:lstStyle/>
        <a:p>
          <a:pPr rtl="1"/>
          <a:endParaRPr lang="fa-IR"/>
        </a:p>
      </dgm:t>
    </dgm:pt>
    <dgm:pt modelId="{5E7BB016-6F8A-4DFA-876F-B1346F61ED5C}" type="pres">
      <dgm:prSet presAssocID="{13F12638-A9FD-44FA-98E7-23A70BA9BCB0}" presName="connTx" presStyleLbl="parChTrans1D2" presStyleIdx="10" presStyleCnt="11"/>
      <dgm:spPr/>
      <dgm:t>
        <a:bodyPr/>
        <a:lstStyle/>
        <a:p>
          <a:pPr rtl="1"/>
          <a:endParaRPr lang="fa-IR"/>
        </a:p>
      </dgm:t>
    </dgm:pt>
    <dgm:pt modelId="{6F9F535F-C9E6-4F1A-A8D3-6ACB2313C7A8}" type="pres">
      <dgm:prSet presAssocID="{73A7215A-3A14-4A9F-B141-752F392BC493}" presName="root2" presStyleCnt="0"/>
      <dgm:spPr/>
    </dgm:pt>
    <dgm:pt modelId="{6DECA1A0-B141-4A16-B81A-A9E21849F781}" type="pres">
      <dgm:prSet presAssocID="{73A7215A-3A14-4A9F-B141-752F392BC493}" presName="LevelTwoTextNode" presStyleLbl="node2" presStyleIdx="10" presStyleCnt="11" custScaleX="2607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6E923D-4BE1-489E-AC61-17CF433E5E14}" type="pres">
      <dgm:prSet presAssocID="{73A7215A-3A14-4A9F-B141-752F392BC493}" presName="level3hierChild" presStyleCnt="0"/>
      <dgm:spPr/>
    </dgm:pt>
  </dgm:ptLst>
  <dgm:cxnLst>
    <dgm:cxn modelId="{9FC0926B-100E-4111-AAD7-63FB325901F1}" type="presOf" srcId="{7DCB8E0E-904B-4537-8A81-3A49E7EBCBD7}" destId="{02C02F7F-19F3-4EAE-B790-7DE441D1390B}" srcOrd="0" destOrd="0" presId="urn:microsoft.com/office/officeart/2008/layout/HorizontalMultiLevelHierarchy"/>
    <dgm:cxn modelId="{C5BF1BA9-F6E8-41A1-B4D8-B44A90CAF894}" srcId="{8336DADA-3032-4B33-8636-3236A6EDF88C}" destId="{913EF812-18A1-4057-9C1E-7A2815607680}" srcOrd="9" destOrd="0" parTransId="{B8DBE569-4FE6-4E43-A020-18C498FB3466}" sibTransId="{12441ED1-E74E-43A2-82A0-5B4DEFED4769}"/>
    <dgm:cxn modelId="{F7699277-C9E2-448C-B126-2B0C64892643}" type="presOf" srcId="{8321135C-4DE3-423A-9862-89C4D40B1961}" destId="{80FDB6F3-11FF-456B-8047-3F4EEFCA86C5}" srcOrd="0" destOrd="0" presId="urn:microsoft.com/office/officeart/2008/layout/HorizontalMultiLevelHierarchy"/>
    <dgm:cxn modelId="{3C3C8F07-49F8-443F-AC2B-1C217A97074D}" type="presOf" srcId="{913EF812-18A1-4057-9C1E-7A2815607680}" destId="{718C2ABD-8632-4D9B-9C02-EC62833D8E66}" srcOrd="0" destOrd="0" presId="urn:microsoft.com/office/officeart/2008/layout/HorizontalMultiLevelHierarchy"/>
    <dgm:cxn modelId="{F0A83D51-B458-45E3-A0D7-CDE4F393079B}" type="presOf" srcId="{F778F3BC-2668-44CE-BD86-A00C82396495}" destId="{B023EC38-F58B-4A9F-B3A5-1555F4AE7387}" srcOrd="1" destOrd="0" presId="urn:microsoft.com/office/officeart/2008/layout/HorizontalMultiLevelHierarchy"/>
    <dgm:cxn modelId="{38B4318D-C920-4231-83AE-180085AAA422}" type="presOf" srcId="{FD5CE039-66A1-4782-90FB-4278DAACBAB6}" destId="{29FEE0AD-B503-4B4F-82B0-1AFDACEF3475}" srcOrd="0" destOrd="0" presId="urn:microsoft.com/office/officeart/2008/layout/HorizontalMultiLevelHierarchy"/>
    <dgm:cxn modelId="{97C0501C-B791-47DC-9306-68DA910DC0B5}" srcId="{8336DADA-3032-4B33-8636-3236A6EDF88C}" destId="{FD5CE039-66A1-4782-90FB-4278DAACBAB6}" srcOrd="3" destOrd="0" parTransId="{44EF9BA5-F62C-4516-A716-649A83F6A5D0}" sibTransId="{709392E4-E50C-4193-8327-2D33A298E920}"/>
    <dgm:cxn modelId="{34D6D433-8083-4687-A084-4C751A2D0F4A}" type="presOf" srcId="{030426DF-507C-44A6-81D1-829DB79FF3A3}" destId="{A765B7BA-F888-46F6-A436-1A9CED2D48E6}" srcOrd="0" destOrd="0" presId="urn:microsoft.com/office/officeart/2008/layout/HorizontalMultiLevelHierarchy"/>
    <dgm:cxn modelId="{385E1A7D-C9C5-475E-A905-7EC480BAEE9C}" type="presOf" srcId="{44EF9BA5-F62C-4516-A716-649A83F6A5D0}" destId="{67362242-92BC-4A92-80A9-51634335DAA6}" srcOrd="0" destOrd="0" presId="urn:microsoft.com/office/officeart/2008/layout/HorizontalMultiLevelHierarchy"/>
    <dgm:cxn modelId="{CD7B02EF-7E62-4CC5-8867-24462073D293}" type="presOf" srcId="{7DC5C399-4446-4A62-8534-622CB203E8D6}" destId="{F5FD74F8-7E1A-421D-A1D6-FE701C7985AD}" srcOrd="1" destOrd="0" presId="urn:microsoft.com/office/officeart/2008/layout/HorizontalMultiLevelHierarchy"/>
    <dgm:cxn modelId="{83BB58C2-1006-44AA-9772-DC63F94501DB}" srcId="{8336DADA-3032-4B33-8636-3236A6EDF88C}" destId="{8A16F89D-60D4-4EF6-9304-7A4340C164C0}" srcOrd="0" destOrd="0" parTransId="{30AFD80F-0E72-4770-B8D1-AF417685BAAD}" sibTransId="{0D12F03D-FB40-44F1-AE4A-11625399B4D2}"/>
    <dgm:cxn modelId="{2778F4D4-CD2A-444D-8460-D4BE67DF532F}" type="presOf" srcId="{28840F8C-2B28-4151-8A8A-0E1A7FA42A90}" destId="{A23E03FA-CBE3-4114-8E9D-D5E586072168}" srcOrd="0" destOrd="0" presId="urn:microsoft.com/office/officeart/2008/layout/HorizontalMultiLevelHierarchy"/>
    <dgm:cxn modelId="{68917C1A-94C2-4E3D-BDDF-5BBEB263EBBB}" type="presOf" srcId="{62945D56-6DB6-497C-B67A-840CC214F38D}" destId="{62C6F991-4950-4FDE-B2D2-BBFF76BC4A25}" srcOrd="1" destOrd="0" presId="urn:microsoft.com/office/officeart/2008/layout/HorizontalMultiLevelHierarchy"/>
    <dgm:cxn modelId="{736EA258-BDCA-4CF3-8CAB-5DFD812EC765}" srcId="{FE3DA3EE-AE90-44D0-8B20-E2BB1355D851}" destId="{8336DADA-3032-4B33-8636-3236A6EDF88C}" srcOrd="0" destOrd="0" parTransId="{0CE801CA-6D0D-4A17-85E6-F0641239E904}" sibTransId="{F6BA8879-3A06-4364-B233-8849A2C4AEA1}"/>
    <dgm:cxn modelId="{B6241618-A02F-42B9-B3AE-8D999C800C78}" type="presOf" srcId="{28840F8C-2B28-4151-8A8A-0E1A7FA42A90}" destId="{133E7102-2ADC-489E-A32D-2AC4C13C9CA9}" srcOrd="1" destOrd="0" presId="urn:microsoft.com/office/officeart/2008/layout/HorizontalMultiLevelHierarchy"/>
    <dgm:cxn modelId="{CD81ACBA-83FF-4D8D-8BD6-902E2A460A76}" type="presOf" srcId="{73A7215A-3A14-4A9F-B141-752F392BC493}" destId="{6DECA1A0-B141-4A16-B81A-A9E21849F781}" srcOrd="0" destOrd="0" presId="urn:microsoft.com/office/officeart/2008/layout/HorizontalMultiLevelHierarchy"/>
    <dgm:cxn modelId="{BCFCA697-5156-42F1-BCE0-FB823AF9C47B}" type="presOf" srcId="{13F12638-A9FD-44FA-98E7-23A70BA9BCB0}" destId="{5E7BB016-6F8A-4DFA-876F-B1346F61ED5C}" srcOrd="1" destOrd="0" presId="urn:microsoft.com/office/officeart/2008/layout/HorizontalMultiLevelHierarchy"/>
    <dgm:cxn modelId="{10360467-FA87-4437-8CD3-DFF6BDFF1CCD}" type="presOf" srcId="{3BA740A3-D180-4E3F-9841-E7C145B0B642}" destId="{DE9950F0-21C9-43D3-8DC8-5A9F565BEC5A}" srcOrd="0" destOrd="0" presId="urn:microsoft.com/office/officeart/2008/layout/HorizontalMultiLevelHierarchy"/>
    <dgm:cxn modelId="{0CEA3779-8AE6-4930-929B-501CCF8A51F8}" type="presOf" srcId="{B8DBE569-4FE6-4E43-A020-18C498FB3466}" destId="{1CCDC049-1F5A-45E1-BCBE-79B6A3A78CD5}" srcOrd="0" destOrd="0" presId="urn:microsoft.com/office/officeart/2008/layout/HorizontalMultiLevelHierarchy"/>
    <dgm:cxn modelId="{9E5C29AC-D18E-40BC-A309-35318C095531}" type="presOf" srcId="{8321135C-4DE3-423A-9862-89C4D40B1961}" destId="{0AEDE0F2-7067-42DF-AB71-87C72FE611F0}" srcOrd="1" destOrd="0" presId="urn:microsoft.com/office/officeart/2008/layout/HorizontalMultiLevelHierarchy"/>
    <dgm:cxn modelId="{22C30AB9-B814-44D9-B1CB-CA6FA4F6F984}" type="presOf" srcId="{A14E63A5-29D5-4CE3-8975-557761ACD057}" destId="{CC7309F6-A3CD-445F-88FF-2D38A2887F5F}" srcOrd="0" destOrd="0" presId="urn:microsoft.com/office/officeart/2008/layout/HorizontalMultiLevelHierarchy"/>
    <dgm:cxn modelId="{992E7F8A-D09F-47A5-AB8C-B4AF5A8428A1}" srcId="{8336DADA-3032-4B33-8636-3236A6EDF88C}" destId="{8AFBE768-2A76-4A7C-944B-0F2B00D18729}" srcOrd="1" destOrd="0" parTransId="{7DC5C399-4446-4A62-8534-622CB203E8D6}" sibTransId="{51AEC838-FA7C-4752-AFFA-5267C68582F2}"/>
    <dgm:cxn modelId="{7ED69B53-9EC7-42DE-813B-1EBC7FA6212A}" type="presOf" srcId="{865B9E93-079E-45E7-9449-B9A680F70FFF}" destId="{2BA5B4E5-C831-4E84-BD3D-9D0AA1750713}" srcOrd="0" destOrd="0" presId="urn:microsoft.com/office/officeart/2008/layout/HorizontalMultiLevelHierarchy"/>
    <dgm:cxn modelId="{18F7ADAF-41F8-4C90-AEB9-1AAB85AC3C6D}" type="presOf" srcId="{8C59E7DB-B77A-4D96-890E-454FCE16024A}" destId="{7091DBB8-1FC0-42B1-AA0A-8FA4EA09CD2F}" srcOrd="0" destOrd="0" presId="urn:microsoft.com/office/officeart/2008/layout/HorizontalMultiLevelHierarchy"/>
    <dgm:cxn modelId="{E859C09A-500A-4275-B1DB-91A197BD3834}" srcId="{8336DADA-3032-4B33-8636-3236A6EDF88C}" destId="{A14E63A5-29D5-4CE3-8975-557761ACD057}" srcOrd="4" destOrd="0" parTransId="{F778F3BC-2668-44CE-BD86-A00C82396495}" sibTransId="{914F1536-CAAC-4563-8CD3-57F7280B70C9}"/>
    <dgm:cxn modelId="{120E3964-1D0C-43DA-9FF8-868B7B41A234}" type="presOf" srcId="{62945D56-6DB6-497C-B67A-840CC214F38D}" destId="{9A33F7D0-85AB-4B83-A8B2-4FB3ABB0E3A5}" srcOrd="0" destOrd="0" presId="urn:microsoft.com/office/officeart/2008/layout/HorizontalMultiLevelHierarchy"/>
    <dgm:cxn modelId="{47CC5705-8E67-44DB-8188-87A47ADF3938}" srcId="{8336DADA-3032-4B33-8636-3236A6EDF88C}" destId="{8C59E7DB-B77A-4D96-890E-454FCE16024A}" srcOrd="2" destOrd="0" parTransId="{030426DF-507C-44A6-81D1-829DB79FF3A3}" sibTransId="{3FB640DD-CAEF-41D2-9A03-CAFD83E8C0E4}"/>
    <dgm:cxn modelId="{3AE3C648-4A82-443A-BB2B-4B38CD82F7FE}" type="presOf" srcId="{030426DF-507C-44A6-81D1-829DB79FF3A3}" destId="{FD7F021D-2D71-4211-9978-5AA5C7D06ED8}" srcOrd="1" destOrd="0" presId="urn:microsoft.com/office/officeart/2008/layout/HorizontalMultiLevelHierarchy"/>
    <dgm:cxn modelId="{72ED7D9C-3801-4B22-AD79-89C88EF6FE54}" srcId="{8336DADA-3032-4B33-8636-3236A6EDF88C}" destId="{865B9E93-079E-45E7-9449-B9A680F70FFF}" srcOrd="5" destOrd="0" parTransId="{62945D56-6DB6-497C-B67A-840CC214F38D}" sibTransId="{A1C979F9-FA89-4FAD-AA07-ABB5156AF434}"/>
    <dgm:cxn modelId="{FD9DA609-035E-4CA5-88E8-41CF6E0A24B9}" type="presOf" srcId="{13F12638-A9FD-44FA-98E7-23A70BA9BCB0}" destId="{B7116C23-850F-4F21-92CC-C3C87E68C7DA}" srcOrd="0" destOrd="0" presId="urn:microsoft.com/office/officeart/2008/layout/HorizontalMultiLevelHierarchy"/>
    <dgm:cxn modelId="{CF29E7C7-AA2B-40A0-83B2-18351E9586E4}" type="presOf" srcId="{8AFBE768-2A76-4A7C-944B-0F2B00D18729}" destId="{6F68F20E-4473-48AA-A9E9-F76FF37EA960}" srcOrd="0" destOrd="0" presId="urn:microsoft.com/office/officeart/2008/layout/HorizontalMultiLevelHierarchy"/>
    <dgm:cxn modelId="{A7B5931A-2AE5-49D5-B0B7-CB6AA054E69A}" srcId="{8336DADA-3032-4B33-8636-3236A6EDF88C}" destId="{38E9F207-D73D-4535-918F-E0A4E209BA57}" srcOrd="6" destOrd="0" parTransId="{8321135C-4DE3-423A-9862-89C4D40B1961}" sibTransId="{1F9EEF04-E20A-473F-80C6-6C2B4FBEDF40}"/>
    <dgm:cxn modelId="{9CB89178-75FA-4121-A81B-6EC0CE06377A}" type="presOf" srcId="{A025CBAB-290B-490A-9F20-7BAF199F58C7}" destId="{36A54296-4DC7-4A0F-BEE0-E6108E8C43F9}" srcOrd="1" destOrd="0" presId="urn:microsoft.com/office/officeart/2008/layout/HorizontalMultiLevelHierarchy"/>
    <dgm:cxn modelId="{6DD65242-6F2F-4BDB-BB9F-8D940FF17817}" srcId="{8336DADA-3032-4B33-8636-3236A6EDF88C}" destId="{7DCB8E0E-904B-4537-8A81-3A49E7EBCBD7}" srcOrd="7" destOrd="0" parTransId="{28840F8C-2B28-4151-8A8A-0E1A7FA42A90}" sibTransId="{8D0BF08A-89C9-4EB9-B6DB-78E46E66F246}"/>
    <dgm:cxn modelId="{8DF6DC53-371B-47EA-879A-BC9B4681715A}" srcId="{8336DADA-3032-4B33-8636-3236A6EDF88C}" destId="{3BA740A3-D180-4E3F-9841-E7C145B0B642}" srcOrd="8" destOrd="0" parTransId="{A025CBAB-290B-490A-9F20-7BAF199F58C7}" sibTransId="{5CFC4BB4-EB83-472C-91ED-B500C91EC8D9}"/>
    <dgm:cxn modelId="{7D8131FB-5430-4632-84A5-727444AD991F}" type="presOf" srcId="{FE3DA3EE-AE90-44D0-8B20-E2BB1355D851}" destId="{83499B5E-AA97-4C4C-A747-49EB4A7353DF}" srcOrd="0" destOrd="0" presId="urn:microsoft.com/office/officeart/2008/layout/HorizontalMultiLevelHierarchy"/>
    <dgm:cxn modelId="{F64DAD16-FD03-47C1-97B2-BD0DB12182B2}" type="presOf" srcId="{8336DADA-3032-4B33-8636-3236A6EDF88C}" destId="{5EDB5632-30E0-4796-9C38-F8BB6B7EB915}" srcOrd="0" destOrd="0" presId="urn:microsoft.com/office/officeart/2008/layout/HorizontalMultiLevelHierarchy"/>
    <dgm:cxn modelId="{977A20BD-3260-4D45-B5FE-3CCE1EB8AB34}" type="presOf" srcId="{8A16F89D-60D4-4EF6-9304-7A4340C164C0}" destId="{43B2172B-4ACC-407E-861B-BEAAF3DFE6CC}" srcOrd="0" destOrd="0" presId="urn:microsoft.com/office/officeart/2008/layout/HorizontalMultiLevelHierarchy"/>
    <dgm:cxn modelId="{0591C488-0DD3-4781-8DC7-DC231653605A}" srcId="{8336DADA-3032-4B33-8636-3236A6EDF88C}" destId="{73A7215A-3A14-4A9F-B141-752F392BC493}" srcOrd="10" destOrd="0" parTransId="{13F12638-A9FD-44FA-98E7-23A70BA9BCB0}" sibTransId="{3E0CC92A-2249-4BC7-B599-1076F6F9CD32}"/>
    <dgm:cxn modelId="{FFF1D28F-9216-4A17-882E-6E80A69C35E6}" type="presOf" srcId="{30AFD80F-0E72-4770-B8D1-AF417685BAAD}" destId="{36552882-C46C-4D43-B9AC-3CA862136A07}" srcOrd="1" destOrd="0" presId="urn:microsoft.com/office/officeart/2008/layout/HorizontalMultiLevelHierarchy"/>
    <dgm:cxn modelId="{642D1F45-069E-4544-9C7D-502B2415A9C6}" type="presOf" srcId="{30AFD80F-0E72-4770-B8D1-AF417685BAAD}" destId="{CA4A8B6B-596A-4C3A-94A1-6BA4792671A5}" srcOrd="0" destOrd="0" presId="urn:microsoft.com/office/officeart/2008/layout/HorizontalMultiLevelHierarchy"/>
    <dgm:cxn modelId="{020AF8C7-BF22-4D74-8C60-2E85AC44D751}" type="presOf" srcId="{38E9F207-D73D-4535-918F-E0A4E209BA57}" destId="{8501DFB1-4E45-401E-9632-C48EBAFFFD90}" srcOrd="0" destOrd="0" presId="urn:microsoft.com/office/officeart/2008/layout/HorizontalMultiLevelHierarchy"/>
    <dgm:cxn modelId="{292CC6D0-91F3-4064-AA02-4C3EC6EA82A8}" type="presOf" srcId="{F778F3BC-2668-44CE-BD86-A00C82396495}" destId="{D708F81F-205D-476A-ACFD-3226C92D7649}" srcOrd="0" destOrd="0" presId="urn:microsoft.com/office/officeart/2008/layout/HorizontalMultiLevelHierarchy"/>
    <dgm:cxn modelId="{C2DA31D2-7041-498F-B861-A3AE6DD908CE}" type="presOf" srcId="{B8DBE569-4FE6-4E43-A020-18C498FB3466}" destId="{F6D86AF8-9842-47F4-AAC4-4E2E65F99395}" srcOrd="1" destOrd="0" presId="urn:microsoft.com/office/officeart/2008/layout/HorizontalMultiLevelHierarchy"/>
    <dgm:cxn modelId="{C7B7A167-8139-4A16-962C-5CE0D70B4638}" type="presOf" srcId="{A025CBAB-290B-490A-9F20-7BAF199F58C7}" destId="{C7995D19-5805-4C76-A901-3242B1F7E362}" srcOrd="0" destOrd="0" presId="urn:microsoft.com/office/officeart/2008/layout/HorizontalMultiLevelHierarchy"/>
    <dgm:cxn modelId="{08FF82B6-FD38-41E9-8EC3-4587175AF7A4}" type="presOf" srcId="{44EF9BA5-F62C-4516-A716-649A83F6A5D0}" destId="{F9D24F74-4162-4A5E-9080-9341CF4B08C0}" srcOrd="1" destOrd="0" presId="urn:microsoft.com/office/officeart/2008/layout/HorizontalMultiLevelHierarchy"/>
    <dgm:cxn modelId="{6D1F7654-0F30-4E7B-ABDC-860F5859EC6B}" type="presOf" srcId="{7DC5C399-4446-4A62-8534-622CB203E8D6}" destId="{AA7FEF9B-5F66-4018-8391-0FE79788C0CD}" srcOrd="0" destOrd="0" presId="urn:microsoft.com/office/officeart/2008/layout/HorizontalMultiLevelHierarchy"/>
    <dgm:cxn modelId="{CA6D3F31-D472-4739-B085-BCDECBB5B66A}" type="presParOf" srcId="{83499B5E-AA97-4C4C-A747-49EB4A7353DF}" destId="{2C7ABD62-177D-4DA6-8685-52708C830660}" srcOrd="0" destOrd="0" presId="urn:microsoft.com/office/officeart/2008/layout/HorizontalMultiLevelHierarchy"/>
    <dgm:cxn modelId="{D8955F56-4305-4AFB-9F9D-1B3CEE7E177E}" type="presParOf" srcId="{2C7ABD62-177D-4DA6-8685-52708C830660}" destId="{5EDB5632-30E0-4796-9C38-F8BB6B7EB915}" srcOrd="0" destOrd="0" presId="urn:microsoft.com/office/officeart/2008/layout/HorizontalMultiLevelHierarchy"/>
    <dgm:cxn modelId="{BEEE701F-215D-4B1F-BE4D-2E339E31B246}" type="presParOf" srcId="{2C7ABD62-177D-4DA6-8685-52708C830660}" destId="{CFA88986-E5DD-4CBA-8E41-610491EC02C4}" srcOrd="1" destOrd="0" presId="urn:microsoft.com/office/officeart/2008/layout/HorizontalMultiLevelHierarchy"/>
    <dgm:cxn modelId="{F5E47964-3190-4AC3-94AB-F1E763DDC8E8}" type="presParOf" srcId="{CFA88986-E5DD-4CBA-8E41-610491EC02C4}" destId="{CA4A8B6B-596A-4C3A-94A1-6BA4792671A5}" srcOrd="0" destOrd="0" presId="urn:microsoft.com/office/officeart/2008/layout/HorizontalMultiLevelHierarchy"/>
    <dgm:cxn modelId="{E7725EB4-F565-4360-950F-3C61FD5658C4}" type="presParOf" srcId="{CA4A8B6B-596A-4C3A-94A1-6BA4792671A5}" destId="{36552882-C46C-4D43-B9AC-3CA862136A07}" srcOrd="0" destOrd="0" presId="urn:microsoft.com/office/officeart/2008/layout/HorizontalMultiLevelHierarchy"/>
    <dgm:cxn modelId="{C1CDD514-6578-4178-A3BE-4C9A0F661FAD}" type="presParOf" srcId="{CFA88986-E5DD-4CBA-8E41-610491EC02C4}" destId="{4052E09A-5C10-4166-B678-17DBCA89A9DE}" srcOrd="1" destOrd="0" presId="urn:microsoft.com/office/officeart/2008/layout/HorizontalMultiLevelHierarchy"/>
    <dgm:cxn modelId="{F67D6C86-4197-4107-9B40-A0CB240D245A}" type="presParOf" srcId="{4052E09A-5C10-4166-B678-17DBCA89A9DE}" destId="{43B2172B-4ACC-407E-861B-BEAAF3DFE6CC}" srcOrd="0" destOrd="0" presId="urn:microsoft.com/office/officeart/2008/layout/HorizontalMultiLevelHierarchy"/>
    <dgm:cxn modelId="{9F4737B3-8A04-45BD-83F4-B1CBFE270A7B}" type="presParOf" srcId="{4052E09A-5C10-4166-B678-17DBCA89A9DE}" destId="{7CA461E1-7334-45FD-885E-A964EC84B53E}" srcOrd="1" destOrd="0" presId="urn:microsoft.com/office/officeart/2008/layout/HorizontalMultiLevelHierarchy"/>
    <dgm:cxn modelId="{9EEA193D-31C1-4AD7-A1EA-E15E8326DEF4}" type="presParOf" srcId="{CFA88986-E5DD-4CBA-8E41-610491EC02C4}" destId="{AA7FEF9B-5F66-4018-8391-0FE79788C0CD}" srcOrd="2" destOrd="0" presId="urn:microsoft.com/office/officeart/2008/layout/HorizontalMultiLevelHierarchy"/>
    <dgm:cxn modelId="{9271CD7E-8351-4417-A0B9-95CB7A390B49}" type="presParOf" srcId="{AA7FEF9B-5F66-4018-8391-0FE79788C0CD}" destId="{F5FD74F8-7E1A-421D-A1D6-FE701C7985AD}" srcOrd="0" destOrd="0" presId="urn:microsoft.com/office/officeart/2008/layout/HorizontalMultiLevelHierarchy"/>
    <dgm:cxn modelId="{2C02425F-CABD-4392-BA73-6DA4D3E5E387}" type="presParOf" srcId="{CFA88986-E5DD-4CBA-8E41-610491EC02C4}" destId="{D975E5AB-1C0B-44AF-8D09-CD5997B3CE6F}" srcOrd="3" destOrd="0" presId="urn:microsoft.com/office/officeart/2008/layout/HorizontalMultiLevelHierarchy"/>
    <dgm:cxn modelId="{42B534E4-B4CE-4409-85DF-4A628EAAF34B}" type="presParOf" srcId="{D975E5AB-1C0B-44AF-8D09-CD5997B3CE6F}" destId="{6F68F20E-4473-48AA-A9E9-F76FF37EA960}" srcOrd="0" destOrd="0" presId="urn:microsoft.com/office/officeart/2008/layout/HorizontalMultiLevelHierarchy"/>
    <dgm:cxn modelId="{16C533EF-806F-416D-94B0-817E2CB2E29F}" type="presParOf" srcId="{D975E5AB-1C0B-44AF-8D09-CD5997B3CE6F}" destId="{56065D04-1E54-48F5-863A-EAC053ED9294}" srcOrd="1" destOrd="0" presId="urn:microsoft.com/office/officeart/2008/layout/HorizontalMultiLevelHierarchy"/>
    <dgm:cxn modelId="{064D2632-7774-45EB-9DDF-BC3FC5F1AF24}" type="presParOf" srcId="{CFA88986-E5DD-4CBA-8E41-610491EC02C4}" destId="{A765B7BA-F888-46F6-A436-1A9CED2D48E6}" srcOrd="4" destOrd="0" presId="urn:microsoft.com/office/officeart/2008/layout/HorizontalMultiLevelHierarchy"/>
    <dgm:cxn modelId="{19864E1A-3312-4B6F-AA89-57F46C356F7A}" type="presParOf" srcId="{A765B7BA-F888-46F6-A436-1A9CED2D48E6}" destId="{FD7F021D-2D71-4211-9978-5AA5C7D06ED8}" srcOrd="0" destOrd="0" presId="urn:microsoft.com/office/officeart/2008/layout/HorizontalMultiLevelHierarchy"/>
    <dgm:cxn modelId="{C74318B8-9003-4799-ADA7-276C179F6630}" type="presParOf" srcId="{CFA88986-E5DD-4CBA-8E41-610491EC02C4}" destId="{FBE2304B-C48F-4F10-A0FC-52CEF8E63D6A}" srcOrd="5" destOrd="0" presId="urn:microsoft.com/office/officeart/2008/layout/HorizontalMultiLevelHierarchy"/>
    <dgm:cxn modelId="{2ADC31DC-FBC7-4747-864D-A6754D4E7F83}" type="presParOf" srcId="{FBE2304B-C48F-4F10-A0FC-52CEF8E63D6A}" destId="{7091DBB8-1FC0-42B1-AA0A-8FA4EA09CD2F}" srcOrd="0" destOrd="0" presId="urn:microsoft.com/office/officeart/2008/layout/HorizontalMultiLevelHierarchy"/>
    <dgm:cxn modelId="{162C9296-EE63-41AD-B54C-0BD5576B2961}" type="presParOf" srcId="{FBE2304B-C48F-4F10-A0FC-52CEF8E63D6A}" destId="{904FA285-4974-4709-BB17-73BC731FA18B}" srcOrd="1" destOrd="0" presId="urn:microsoft.com/office/officeart/2008/layout/HorizontalMultiLevelHierarchy"/>
    <dgm:cxn modelId="{5DB251AF-A35B-43D3-88CC-C472A86EC295}" type="presParOf" srcId="{CFA88986-E5DD-4CBA-8E41-610491EC02C4}" destId="{67362242-92BC-4A92-80A9-51634335DAA6}" srcOrd="6" destOrd="0" presId="urn:microsoft.com/office/officeart/2008/layout/HorizontalMultiLevelHierarchy"/>
    <dgm:cxn modelId="{AE73A198-D7AD-4249-8E61-593EFD46917F}" type="presParOf" srcId="{67362242-92BC-4A92-80A9-51634335DAA6}" destId="{F9D24F74-4162-4A5E-9080-9341CF4B08C0}" srcOrd="0" destOrd="0" presId="urn:microsoft.com/office/officeart/2008/layout/HorizontalMultiLevelHierarchy"/>
    <dgm:cxn modelId="{AF0424D3-BDA3-408D-B3EA-0AA2EA586E24}" type="presParOf" srcId="{CFA88986-E5DD-4CBA-8E41-610491EC02C4}" destId="{49BA692F-CFA1-4CE4-A054-E4EF1B4E501C}" srcOrd="7" destOrd="0" presId="urn:microsoft.com/office/officeart/2008/layout/HorizontalMultiLevelHierarchy"/>
    <dgm:cxn modelId="{FADD6588-2938-437A-A83A-CA09B2B8867E}" type="presParOf" srcId="{49BA692F-CFA1-4CE4-A054-E4EF1B4E501C}" destId="{29FEE0AD-B503-4B4F-82B0-1AFDACEF3475}" srcOrd="0" destOrd="0" presId="urn:microsoft.com/office/officeart/2008/layout/HorizontalMultiLevelHierarchy"/>
    <dgm:cxn modelId="{161520B4-93B5-4CFC-8CFB-1B18775B575B}" type="presParOf" srcId="{49BA692F-CFA1-4CE4-A054-E4EF1B4E501C}" destId="{F81B58ED-55F5-4A72-A305-A227E974FAE2}" srcOrd="1" destOrd="0" presId="urn:microsoft.com/office/officeart/2008/layout/HorizontalMultiLevelHierarchy"/>
    <dgm:cxn modelId="{88EBDBCC-C170-474B-82FA-F18BF6071586}" type="presParOf" srcId="{CFA88986-E5DD-4CBA-8E41-610491EC02C4}" destId="{D708F81F-205D-476A-ACFD-3226C92D7649}" srcOrd="8" destOrd="0" presId="urn:microsoft.com/office/officeart/2008/layout/HorizontalMultiLevelHierarchy"/>
    <dgm:cxn modelId="{051E3533-A06A-4E1F-B9FA-7249F0749C49}" type="presParOf" srcId="{D708F81F-205D-476A-ACFD-3226C92D7649}" destId="{B023EC38-F58B-4A9F-B3A5-1555F4AE7387}" srcOrd="0" destOrd="0" presId="urn:microsoft.com/office/officeart/2008/layout/HorizontalMultiLevelHierarchy"/>
    <dgm:cxn modelId="{519C0A9F-032A-408C-8350-DC561B1B5CB1}" type="presParOf" srcId="{CFA88986-E5DD-4CBA-8E41-610491EC02C4}" destId="{C7B448E1-2BDD-45B8-94C6-BBDC4CD96AEC}" srcOrd="9" destOrd="0" presId="urn:microsoft.com/office/officeart/2008/layout/HorizontalMultiLevelHierarchy"/>
    <dgm:cxn modelId="{999B361C-2540-459E-A54F-11B9C550FDDD}" type="presParOf" srcId="{C7B448E1-2BDD-45B8-94C6-BBDC4CD96AEC}" destId="{CC7309F6-A3CD-445F-88FF-2D38A2887F5F}" srcOrd="0" destOrd="0" presId="urn:microsoft.com/office/officeart/2008/layout/HorizontalMultiLevelHierarchy"/>
    <dgm:cxn modelId="{95C4DAAE-D8E4-48A1-AF0D-B22E59D18D49}" type="presParOf" srcId="{C7B448E1-2BDD-45B8-94C6-BBDC4CD96AEC}" destId="{307DDA95-B224-400C-B068-FD7BC0C1B943}" srcOrd="1" destOrd="0" presId="urn:microsoft.com/office/officeart/2008/layout/HorizontalMultiLevelHierarchy"/>
    <dgm:cxn modelId="{0A7FB06C-D950-4EF9-87AC-AC3E1B94F1CA}" type="presParOf" srcId="{CFA88986-E5DD-4CBA-8E41-610491EC02C4}" destId="{9A33F7D0-85AB-4B83-A8B2-4FB3ABB0E3A5}" srcOrd="10" destOrd="0" presId="urn:microsoft.com/office/officeart/2008/layout/HorizontalMultiLevelHierarchy"/>
    <dgm:cxn modelId="{5871B7C6-BFC8-4EF1-8580-C530239A52AF}" type="presParOf" srcId="{9A33F7D0-85AB-4B83-A8B2-4FB3ABB0E3A5}" destId="{62C6F991-4950-4FDE-B2D2-BBFF76BC4A25}" srcOrd="0" destOrd="0" presId="urn:microsoft.com/office/officeart/2008/layout/HorizontalMultiLevelHierarchy"/>
    <dgm:cxn modelId="{F55B9F2B-7AA1-4B5D-B2CB-D8F8D0CCC5E4}" type="presParOf" srcId="{CFA88986-E5DD-4CBA-8E41-610491EC02C4}" destId="{4B0AC87F-7D5F-4A2B-BD03-336DF8A8ED8C}" srcOrd="11" destOrd="0" presId="urn:microsoft.com/office/officeart/2008/layout/HorizontalMultiLevelHierarchy"/>
    <dgm:cxn modelId="{04FB10FB-9E35-4786-B537-CC89DBB39AD5}" type="presParOf" srcId="{4B0AC87F-7D5F-4A2B-BD03-336DF8A8ED8C}" destId="{2BA5B4E5-C831-4E84-BD3D-9D0AA1750713}" srcOrd="0" destOrd="0" presId="urn:microsoft.com/office/officeart/2008/layout/HorizontalMultiLevelHierarchy"/>
    <dgm:cxn modelId="{A0F36F92-6258-40AC-B158-4E53B0D6B9A4}" type="presParOf" srcId="{4B0AC87F-7D5F-4A2B-BD03-336DF8A8ED8C}" destId="{6ADDD430-6D13-429C-9C61-C02C5F1BE00A}" srcOrd="1" destOrd="0" presId="urn:microsoft.com/office/officeart/2008/layout/HorizontalMultiLevelHierarchy"/>
    <dgm:cxn modelId="{1748C883-8F5A-4F6A-A51D-6E20F8C20734}" type="presParOf" srcId="{CFA88986-E5DD-4CBA-8E41-610491EC02C4}" destId="{80FDB6F3-11FF-456B-8047-3F4EEFCA86C5}" srcOrd="12" destOrd="0" presId="urn:microsoft.com/office/officeart/2008/layout/HorizontalMultiLevelHierarchy"/>
    <dgm:cxn modelId="{40EAD6FF-CFC4-41F9-96F5-BE4A5696768E}" type="presParOf" srcId="{80FDB6F3-11FF-456B-8047-3F4EEFCA86C5}" destId="{0AEDE0F2-7067-42DF-AB71-87C72FE611F0}" srcOrd="0" destOrd="0" presId="urn:microsoft.com/office/officeart/2008/layout/HorizontalMultiLevelHierarchy"/>
    <dgm:cxn modelId="{B0463553-63F3-4A06-9294-32B4576D2587}" type="presParOf" srcId="{CFA88986-E5DD-4CBA-8E41-610491EC02C4}" destId="{CA07A865-689C-4E15-BBFB-C964E0705153}" srcOrd="13" destOrd="0" presId="urn:microsoft.com/office/officeart/2008/layout/HorizontalMultiLevelHierarchy"/>
    <dgm:cxn modelId="{C37A42E6-92DF-4F0C-85F0-A08A2705D4B1}" type="presParOf" srcId="{CA07A865-689C-4E15-BBFB-C964E0705153}" destId="{8501DFB1-4E45-401E-9632-C48EBAFFFD90}" srcOrd="0" destOrd="0" presId="urn:microsoft.com/office/officeart/2008/layout/HorizontalMultiLevelHierarchy"/>
    <dgm:cxn modelId="{17399566-C46D-4310-B82D-CA073A6E2FDC}" type="presParOf" srcId="{CA07A865-689C-4E15-BBFB-C964E0705153}" destId="{BA4F96EB-32D4-4613-B710-BDA1A7378E8A}" srcOrd="1" destOrd="0" presId="urn:microsoft.com/office/officeart/2008/layout/HorizontalMultiLevelHierarchy"/>
    <dgm:cxn modelId="{D5474921-4C62-423B-9A3B-0CE4E27299A6}" type="presParOf" srcId="{CFA88986-E5DD-4CBA-8E41-610491EC02C4}" destId="{A23E03FA-CBE3-4114-8E9D-D5E586072168}" srcOrd="14" destOrd="0" presId="urn:microsoft.com/office/officeart/2008/layout/HorizontalMultiLevelHierarchy"/>
    <dgm:cxn modelId="{DEF9BC6F-A8F6-49DC-AB42-3ACBA363349F}" type="presParOf" srcId="{A23E03FA-CBE3-4114-8E9D-D5E586072168}" destId="{133E7102-2ADC-489E-A32D-2AC4C13C9CA9}" srcOrd="0" destOrd="0" presId="urn:microsoft.com/office/officeart/2008/layout/HorizontalMultiLevelHierarchy"/>
    <dgm:cxn modelId="{8D7FE3C8-5A3D-45DB-8364-56EA4BBB4B5F}" type="presParOf" srcId="{CFA88986-E5DD-4CBA-8E41-610491EC02C4}" destId="{9C866B70-854B-49EE-92F4-6568382AE019}" srcOrd="15" destOrd="0" presId="urn:microsoft.com/office/officeart/2008/layout/HorizontalMultiLevelHierarchy"/>
    <dgm:cxn modelId="{6C1F2FFA-C0D1-4F55-A2F3-A6D35B54E45E}" type="presParOf" srcId="{9C866B70-854B-49EE-92F4-6568382AE019}" destId="{02C02F7F-19F3-4EAE-B790-7DE441D1390B}" srcOrd="0" destOrd="0" presId="urn:microsoft.com/office/officeart/2008/layout/HorizontalMultiLevelHierarchy"/>
    <dgm:cxn modelId="{62A2A002-7E44-481A-90DD-CA0838E37842}" type="presParOf" srcId="{9C866B70-854B-49EE-92F4-6568382AE019}" destId="{4FB0D3E8-B051-4C71-BF2A-65D621E1B9D4}" srcOrd="1" destOrd="0" presId="urn:microsoft.com/office/officeart/2008/layout/HorizontalMultiLevelHierarchy"/>
    <dgm:cxn modelId="{7D06B613-B556-4429-8A34-96A1051FF62D}" type="presParOf" srcId="{CFA88986-E5DD-4CBA-8E41-610491EC02C4}" destId="{C7995D19-5805-4C76-A901-3242B1F7E362}" srcOrd="16" destOrd="0" presId="urn:microsoft.com/office/officeart/2008/layout/HorizontalMultiLevelHierarchy"/>
    <dgm:cxn modelId="{9F45DFB0-5BEC-458D-A1CA-26A8CF2DA0E2}" type="presParOf" srcId="{C7995D19-5805-4C76-A901-3242B1F7E362}" destId="{36A54296-4DC7-4A0F-BEE0-E6108E8C43F9}" srcOrd="0" destOrd="0" presId="urn:microsoft.com/office/officeart/2008/layout/HorizontalMultiLevelHierarchy"/>
    <dgm:cxn modelId="{A21066D2-43CB-488C-94C7-1F8111BCE81D}" type="presParOf" srcId="{CFA88986-E5DD-4CBA-8E41-610491EC02C4}" destId="{33A6B1F2-6907-4010-970D-76FAABC2866E}" srcOrd="17" destOrd="0" presId="urn:microsoft.com/office/officeart/2008/layout/HorizontalMultiLevelHierarchy"/>
    <dgm:cxn modelId="{5AC982DE-49E6-4F7C-88A3-B3D1B50ACF63}" type="presParOf" srcId="{33A6B1F2-6907-4010-970D-76FAABC2866E}" destId="{DE9950F0-21C9-43D3-8DC8-5A9F565BEC5A}" srcOrd="0" destOrd="0" presId="urn:microsoft.com/office/officeart/2008/layout/HorizontalMultiLevelHierarchy"/>
    <dgm:cxn modelId="{27869FD2-2C06-472A-8628-B49E8E6D218A}" type="presParOf" srcId="{33A6B1F2-6907-4010-970D-76FAABC2866E}" destId="{7681FCDA-FFD9-4F20-849B-2F739F349C87}" srcOrd="1" destOrd="0" presId="urn:microsoft.com/office/officeart/2008/layout/HorizontalMultiLevelHierarchy"/>
    <dgm:cxn modelId="{793C7074-C600-4E83-AE50-A4ED580B35DA}" type="presParOf" srcId="{CFA88986-E5DD-4CBA-8E41-610491EC02C4}" destId="{1CCDC049-1F5A-45E1-BCBE-79B6A3A78CD5}" srcOrd="18" destOrd="0" presId="urn:microsoft.com/office/officeart/2008/layout/HorizontalMultiLevelHierarchy"/>
    <dgm:cxn modelId="{4B5CB7EE-5BD8-43FA-957B-B6283B54F91C}" type="presParOf" srcId="{1CCDC049-1F5A-45E1-BCBE-79B6A3A78CD5}" destId="{F6D86AF8-9842-47F4-AAC4-4E2E65F99395}" srcOrd="0" destOrd="0" presId="urn:microsoft.com/office/officeart/2008/layout/HorizontalMultiLevelHierarchy"/>
    <dgm:cxn modelId="{1F26D8C9-FFB2-4400-A8B5-7CB082C3FAC4}" type="presParOf" srcId="{CFA88986-E5DD-4CBA-8E41-610491EC02C4}" destId="{4E67698F-A3A5-4077-881E-16F620E88A6C}" srcOrd="19" destOrd="0" presId="urn:microsoft.com/office/officeart/2008/layout/HorizontalMultiLevelHierarchy"/>
    <dgm:cxn modelId="{D33CD9CE-595B-43CF-AA58-F1D07DF01A77}" type="presParOf" srcId="{4E67698F-A3A5-4077-881E-16F620E88A6C}" destId="{718C2ABD-8632-4D9B-9C02-EC62833D8E66}" srcOrd="0" destOrd="0" presId="urn:microsoft.com/office/officeart/2008/layout/HorizontalMultiLevelHierarchy"/>
    <dgm:cxn modelId="{60F7EC26-3F06-4D89-8D12-9BED7E9F27FF}" type="presParOf" srcId="{4E67698F-A3A5-4077-881E-16F620E88A6C}" destId="{AB40AFFE-A0DA-488F-A4DD-11243165A9A5}" srcOrd="1" destOrd="0" presId="urn:microsoft.com/office/officeart/2008/layout/HorizontalMultiLevelHierarchy"/>
    <dgm:cxn modelId="{11C320F6-44B0-4B94-9D97-7226F625A9D2}" type="presParOf" srcId="{CFA88986-E5DD-4CBA-8E41-610491EC02C4}" destId="{B7116C23-850F-4F21-92CC-C3C87E68C7DA}" srcOrd="20" destOrd="0" presId="urn:microsoft.com/office/officeart/2008/layout/HorizontalMultiLevelHierarchy"/>
    <dgm:cxn modelId="{2AC3A531-D64E-46FF-B092-7DBE92615244}" type="presParOf" srcId="{B7116C23-850F-4F21-92CC-C3C87E68C7DA}" destId="{5E7BB016-6F8A-4DFA-876F-B1346F61ED5C}" srcOrd="0" destOrd="0" presId="urn:microsoft.com/office/officeart/2008/layout/HorizontalMultiLevelHierarchy"/>
    <dgm:cxn modelId="{4111E085-BC65-4F01-BEC3-386BF0AD3F32}" type="presParOf" srcId="{CFA88986-E5DD-4CBA-8E41-610491EC02C4}" destId="{6F9F535F-C9E6-4F1A-A8D3-6ACB2313C7A8}" srcOrd="21" destOrd="0" presId="urn:microsoft.com/office/officeart/2008/layout/HorizontalMultiLevelHierarchy"/>
    <dgm:cxn modelId="{97FC703C-EE27-4717-A47C-0F8E4C9BA9BD}" type="presParOf" srcId="{6F9F535F-C9E6-4F1A-A8D3-6ACB2313C7A8}" destId="{6DECA1A0-B141-4A16-B81A-A9E21849F781}" srcOrd="0" destOrd="0" presId="urn:microsoft.com/office/officeart/2008/layout/HorizontalMultiLevelHierarchy"/>
    <dgm:cxn modelId="{8F218650-BE6C-4E3B-8CFC-E6CC33DC18A4}" type="presParOf" srcId="{6F9F535F-C9E6-4F1A-A8D3-6ACB2313C7A8}" destId="{EA6E923D-4BE1-489E-AC61-17CF433E5E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16C23-850F-4F21-92CC-C3C87E68C7DA}">
      <dsp:nvSpPr>
        <dsp:cNvPr id="0" name=""/>
        <dsp:cNvSpPr/>
      </dsp:nvSpPr>
      <dsp:spPr>
        <a:xfrm>
          <a:off x="4107804" y="3238500"/>
          <a:ext cx="314560" cy="299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80" y="0"/>
              </a:lnTo>
              <a:lnTo>
                <a:pt x="157280" y="2996956"/>
              </a:lnTo>
              <a:lnTo>
                <a:pt x="314560" y="299695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4189748" y="4661642"/>
        <a:ext cx="150670" cy="150670"/>
      </dsp:txXfrm>
    </dsp:sp>
    <dsp:sp modelId="{1CCDC049-1F5A-45E1-BCBE-79B6A3A78CD5}">
      <dsp:nvSpPr>
        <dsp:cNvPr id="0" name=""/>
        <dsp:cNvSpPr/>
      </dsp:nvSpPr>
      <dsp:spPr>
        <a:xfrm>
          <a:off x="4107804" y="3238500"/>
          <a:ext cx="314560" cy="239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80" y="0"/>
              </a:lnTo>
              <a:lnTo>
                <a:pt x="157280" y="2397565"/>
              </a:lnTo>
              <a:lnTo>
                <a:pt x="314560" y="23975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900" kern="1200"/>
        </a:p>
      </dsp:txBody>
      <dsp:txXfrm>
        <a:off x="4204631" y="4376829"/>
        <a:ext cx="120905" cy="120905"/>
      </dsp:txXfrm>
    </dsp:sp>
    <dsp:sp modelId="{C7995D19-5805-4C76-A901-3242B1F7E362}">
      <dsp:nvSpPr>
        <dsp:cNvPr id="0" name=""/>
        <dsp:cNvSpPr/>
      </dsp:nvSpPr>
      <dsp:spPr>
        <a:xfrm>
          <a:off x="4107804" y="3238500"/>
          <a:ext cx="314560" cy="1798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80" y="0"/>
              </a:lnTo>
              <a:lnTo>
                <a:pt x="157280" y="1798173"/>
              </a:lnTo>
              <a:lnTo>
                <a:pt x="314560" y="17981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>
        <a:off x="4219447" y="4091949"/>
        <a:ext cx="91274" cy="91274"/>
      </dsp:txXfrm>
    </dsp:sp>
    <dsp:sp modelId="{A23E03FA-CBE3-4114-8E9D-D5E586072168}">
      <dsp:nvSpPr>
        <dsp:cNvPr id="0" name=""/>
        <dsp:cNvSpPr/>
      </dsp:nvSpPr>
      <dsp:spPr>
        <a:xfrm>
          <a:off x="4107804" y="3238500"/>
          <a:ext cx="314560" cy="119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80" y="0"/>
              </a:lnTo>
              <a:lnTo>
                <a:pt x="157280" y="1198782"/>
              </a:lnTo>
              <a:lnTo>
                <a:pt x="314560" y="11987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234100" y="3806907"/>
        <a:ext cx="61968" cy="61968"/>
      </dsp:txXfrm>
    </dsp:sp>
    <dsp:sp modelId="{80FDB6F3-11FF-456B-8047-3F4EEFCA86C5}">
      <dsp:nvSpPr>
        <dsp:cNvPr id="0" name=""/>
        <dsp:cNvSpPr/>
      </dsp:nvSpPr>
      <dsp:spPr>
        <a:xfrm>
          <a:off x="4107804" y="3238500"/>
          <a:ext cx="314560" cy="59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280" y="0"/>
              </a:lnTo>
              <a:lnTo>
                <a:pt x="157280" y="599391"/>
              </a:lnTo>
              <a:lnTo>
                <a:pt x="314560" y="5993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248161" y="3521272"/>
        <a:ext cx="33845" cy="33845"/>
      </dsp:txXfrm>
    </dsp:sp>
    <dsp:sp modelId="{9A33F7D0-85AB-4B83-A8B2-4FB3ABB0E3A5}">
      <dsp:nvSpPr>
        <dsp:cNvPr id="0" name=""/>
        <dsp:cNvSpPr/>
      </dsp:nvSpPr>
      <dsp:spPr>
        <a:xfrm>
          <a:off x="4107804" y="3192780"/>
          <a:ext cx="314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560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257220" y="3230635"/>
        <a:ext cx="15728" cy="15728"/>
      </dsp:txXfrm>
    </dsp:sp>
    <dsp:sp modelId="{D708F81F-205D-476A-ACFD-3226C92D7649}">
      <dsp:nvSpPr>
        <dsp:cNvPr id="0" name=""/>
        <dsp:cNvSpPr/>
      </dsp:nvSpPr>
      <dsp:spPr>
        <a:xfrm>
          <a:off x="4107804" y="2639108"/>
          <a:ext cx="314560" cy="599391"/>
        </a:xfrm>
        <a:custGeom>
          <a:avLst/>
          <a:gdLst/>
          <a:ahLst/>
          <a:cxnLst/>
          <a:rect l="0" t="0" r="0" b="0"/>
          <a:pathLst>
            <a:path>
              <a:moveTo>
                <a:pt x="0" y="599391"/>
              </a:moveTo>
              <a:lnTo>
                <a:pt x="157280" y="599391"/>
              </a:lnTo>
              <a:lnTo>
                <a:pt x="157280" y="0"/>
              </a:lnTo>
              <a:lnTo>
                <a:pt x="31456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248161" y="2921881"/>
        <a:ext cx="33845" cy="33845"/>
      </dsp:txXfrm>
    </dsp:sp>
    <dsp:sp modelId="{67362242-92BC-4A92-80A9-51634335DAA6}">
      <dsp:nvSpPr>
        <dsp:cNvPr id="0" name=""/>
        <dsp:cNvSpPr/>
      </dsp:nvSpPr>
      <dsp:spPr>
        <a:xfrm>
          <a:off x="4107804" y="2039717"/>
          <a:ext cx="314560" cy="1198782"/>
        </a:xfrm>
        <a:custGeom>
          <a:avLst/>
          <a:gdLst/>
          <a:ahLst/>
          <a:cxnLst/>
          <a:rect l="0" t="0" r="0" b="0"/>
          <a:pathLst>
            <a:path>
              <a:moveTo>
                <a:pt x="0" y="1198782"/>
              </a:moveTo>
              <a:lnTo>
                <a:pt x="157280" y="1198782"/>
              </a:lnTo>
              <a:lnTo>
                <a:pt x="157280" y="0"/>
              </a:lnTo>
              <a:lnTo>
                <a:pt x="31456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4234100" y="2608124"/>
        <a:ext cx="61968" cy="61968"/>
      </dsp:txXfrm>
    </dsp:sp>
    <dsp:sp modelId="{A765B7BA-F888-46F6-A436-1A9CED2D48E6}">
      <dsp:nvSpPr>
        <dsp:cNvPr id="0" name=""/>
        <dsp:cNvSpPr/>
      </dsp:nvSpPr>
      <dsp:spPr>
        <a:xfrm>
          <a:off x="4107804" y="1440326"/>
          <a:ext cx="314560" cy="1798173"/>
        </a:xfrm>
        <a:custGeom>
          <a:avLst/>
          <a:gdLst/>
          <a:ahLst/>
          <a:cxnLst/>
          <a:rect l="0" t="0" r="0" b="0"/>
          <a:pathLst>
            <a:path>
              <a:moveTo>
                <a:pt x="0" y="1798173"/>
              </a:moveTo>
              <a:lnTo>
                <a:pt x="157280" y="1798173"/>
              </a:lnTo>
              <a:lnTo>
                <a:pt x="157280" y="0"/>
              </a:lnTo>
              <a:lnTo>
                <a:pt x="31456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>
        <a:off x="4219447" y="2293776"/>
        <a:ext cx="91274" cy="91274"/>
      </dsp:txXfrm>
    </dsp:sp>
    <dsp:sp modelId="{AA7FEF9B-5F66-4018-8391-0FE79788C0CD}">
      <dsp:nvSpPr>
        <dsp:cNvPr id="0" name=""/>
        <dsp:cNvSpPr/>
      </dsp:nvSpPr>
      <dsp:spPr>
        <a:xfrm>
          <a:off x="4107804" y="840934"/>
          <a:ext cx="314560" cy="2397565"/>
        </a:xfrm>
        <a:custGeom>
          <a:avLst/>
          <a:gdLst/>
          <a:ahLst/>
          <a:cxnLst/>
          <a:rect l="0" t="0" r="0" b="0"/>
          <a:pathLst>
            <a:path>
              <a:moveTo>
                <a:pt x="0" y="2397565"/>
              </a:moveTo>
              <a:lnTo>
                <a:pt x="157280" y="2397565"/>
              </a:lnTo>
              <a:lnTo>
                <a:pt x="157280" y="0"/>
              </a:lnTo>
              <a:lnTo>
                <a:pt x="31456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900" kern="1200"/>
        </a:p>
      </dsp:txBody>
      <dsp:txXfrm>
        <a:off x="4204631" y="1979264"/>
        <a:ext cx="120905" cy="120905"/>
      </dsp:txXfrm>
    </dsp:sp>
    <dsp:sp modelId="{CA4A8B6B-596A-4C3A-94A1-6BA4792671A5}">
      <dsp:nvSpPr>
        <dsp:cNvPr id="0" name=""/>
        <dsp:cNvSpPr/>
      </dsp:nvSpPr>
      <dsp:spPr>
        <a:xfrm>
          <a:off x="4107804" y="241543"/>
          <a:ext cx="314560" cy="2996956"/>
        </a:xfrm>
        <a:custGeom>
          <a:avLst/>
          <a:gdLst/>
          <a:ahLst/>
          <a:cxnLst/>
          <a:rect l="0" t="0" r="0" b="0"/>
          <a:pathLst>
            <a:path>
              <a:moveTo>
                <a:pt x="0" y="2996956"/>
              </a:moveTo>
              <a:lnTo>
                <a:pt x="157280" y="2996956"/>
              </a:lnTo>
              <a:lnTo>
                <a:pt x="157280" y="0"/>
              </a:lnTo>
              <a:lnTo>
                <a:pt x="31456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100" kern="1200"/>
        </a:p>
      </dsp:txBody>
      <dsp:txXfrm>
        <a:off x="4189748" y="1664686"/>
        <a:ext cx="150670" cy="150670"/>
      </dsp:txXfrm>
    </dsp:sp>
    <dsp:sp modelId="{5EDB5632-30E0-4796-9C38-F8BB6B7EB915}">
      <dsp:nvSpPr>
        <dsp:cNvPr id="0" name=""/>
        <dsp:cNvSpPr/>
      </dsp:nvSpPr>
      <dsp:spPr>
        <a:xfrm rot="16200000">
          <a:off x="-517154" y="1457104"/>
          <a:ext cx="5687125" cy="3562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000" kern="1200" dirty="0">
            <a:cs typeface="B Titr" panose="00000700000000000000" pitchFamily="2" charset="-78"/>
          </a:endParaRPr>
        </a:p>
      </dsp:txBody>
      <dsp:txXfrm>
        <a:off x="-517154" y="1457104"/>
        <a:ext cx="5687125" cy="3562791"/>
      </dsp:txXfrm>
    </dsp:sp>
    <dsp:sp modelId="{43B2172B-4ACC-407E-861B-BEAAF3DFE6CC}">
      <dsp:nvSpPr>
        <dsp:cNvPr id="0" name=""/>
        <dsp:cNvSpPr/>
      </dsp:nvSpPr>
      <dsp:spPr>
        <a:xfrm>
          <a:off x="4422364" y="1786"/>
          <a:ext cx="4100422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1786"/>
        <a:ext cx="4100422" cy="479513"/>
      </dsp:txXfrm>
    </dsp:sp>
    <dsp:sp modelId="{6F68F20E-4473-48AA-A9E9-F76FF37EA960}">
      <dsp:nvSpPr>
        <dsp:cNvPr id="0" name=""/>
        <dsp:cNvSpPr/>
      </dsp:nvSpPr>
      <dsp:spPr>
        <a:xfrm>
          <a:off x="4422364" y="601178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601178"/>
        <a:ext cx="4100407" cy="479513"/>
      </dsp:txXfrm>
    </dsp:sp>
    <dsp:sp modelId="{7091DBB8-1FC0-42B1-AA0A-8FA4EA09CD2F}">
      <dsp:nvSpPr>
        <dsp:cNvPr id="0" name=""/>
        <dsp:cNvSpPr/>
      </dsp:nvSpPr>
      <dsp:spPr>
        <a:xfrm>
          <a:off x="4422364" y="1200569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1200569"/>
        <a:ext cx="4100407" cy="479513"/>
      </dsp:txXfrm>
    </dsp:sp>
    <dsp:sp modelId="{29FEE0AD-B503-4B4F-82B0-1AFDACEF3475}">
      <dsp:nvSpPr>
        <dsp:cNvPr id="0" name=""/>
        <dsp:cNvSpPr/>
      </dsp:nvSpPr>
      <dsp:spPr>
        <a:xfrm>
          <a:off x="4422364" y="1799960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1799960"/>
        <a:ext cx="4100407" cy="479513"/>
      </dsp:txXfrm>
    </dsp:sp>
    <dsp:sp modelId="{CC7309F6-A3CD-445F-88FF-2D38A2887F5F}">
      <dsp:nvSpPr>
        <dsp:cNvPr id="0" name=""/>
        <dsp:cNvSpPr/>
      </dsp:nvSpPr>
      <dsp:spPr>
        <a:xfrm>
          <a:off x="4422364" y="2399352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2399352"/>
        <a:ext cx="4100407" cy="479513"/>
      </dsp:txXfrm>
    </dsp:sp>
    <dsp:sp modelId="{2BA5B4E5-C831-4E84-BD3D-9D0AA1750713}">
      <dsp:nvSpPr>
        <dsp:cNvPr id="0" name=""/>
        <dsp:cNvSpPr/>
      </dsp:nvSpPr>
      <dsp:spPr>
        <a:xfrm>
          <a:off x="4422364" y="2998743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2998743"/>
        <a:ext cx="4100407" cy="479513"/>
      </dsp:txXfrm>
    </dsp:sp>
    <dsp:sp modelId="{8501DFB1-4E45-401E-9632-C48EBAFFFD90}">
      <dsp:nvSpPr>
        <dsp:cNvPr id="0" name=""/>
        <dsp:cNvSpPr/>
      </dsp:nvSpPr>
      <dsp:spPr>
        <a:xfrm>
          <a:off x="4422364" y="3598134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3598134"/>
        <a:ext cx="4100407" cy="479513"/>
      </dsp:txXfrm>
    </dsp:sp>
    <dsp:sp modelId="{02C02F7F-19F3-4EAE-B790-7DE441D1390B}">
      <dsp:nvSpPr>
        <dsp:cNvPr id="0" name=""/>
        <dsp:cNvSpPr/>
      </dsp:nvSpPr>
      <dsp:spPr>
        <a:xfrm>
          <a:off x="4422364" y="4197526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100" kern="1200" dirty="0"/>
        </a:p>
      </dsp:txBody>
      <dsp:txXfrm>
        <a:off x="4422364" y="4197526"/>
        <a:ext cx="4100407" cy="479513"/>
      </dsp:txXfrm>
    </dsp:sp>
    <dsp:sp modelId="{DE9950F0-21C9-43D3-8DC8-5A9F565BEC5A}">
      <dsp:nvSpPr>
        <dsp:cNvPr id="0" name=""/>
        <dsp:cNvSpPr/>
      </dsp:nvSpPr>
      <dsp:spPr>
        <a:xfrm>
          <a:off x="4422364" y="4796917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100" kern="1200" dirty="0"/>
        </a:p>
      </dsp:txBody>
      <dsp:txXfrm>
        <a:off x="4422364" y="4796917"/>
        <a:ext cx="4100407" cy="479513"/>
      </dsp:txXfrm>
    </dsp:sp>
    <dsp:sp modelId="{718C2ABD-8632-4D9B-9C02-EC62833D8E66}">
      <dsp:nvSpPr>
        <dsp:cNvPr id="0" name=""/>
        <dsp:cNvSpPr/>
      </dsp:nvSpPr>
      <dsp:spPr>
        <a:xfrm>
          <a:off x="4422364" y="5396308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4422364" y="5396308"/>
        <a:ext cx="4100407" cy="479513"/>
      </dsp:txXfrm>
    </dsp:sp>
    <dsp:sp modelId="{6DECA1A0-B141-4A16-B81A-A9E21849F781}">
      <dsp:nvSpPr>
        <dsp:cNvPr id="0" name=""/>
        <dsp:cNvSpPr/>
      </dsp:nvSpPr>
      <dsp:spPr>
        <a:xfrm>
          <a:off x="4422364" y="5995700"/>
          <a:ext cx="4100407" cy="479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100" kern="1200" dirty="0"/>
        </a:p>
      </dsp:txBody>
      <dsp:txXfrm>
        <a:off x="4422364" y="5995700"/>
        <a:ext cx="4100407" cy="47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F45-5E19-43C3-B434-6327D21D030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7EA53-8467-4A3F-A0E9-B99010E2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EA53-8467-4A3F-A0E9-B99010E217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5EC19-B097-460D-855C-3BA788310CF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tmp"/><Relationship Id="rId7" Type="http://schemas.openxmlformats.org/officeDocument/2006/relationships/image" Target="../media/image54.pn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tmp"/><Relationship Id="rId7" Type="http://schemas.openxmlformats.org/officeDocument/2006/relationships/image" Target="../media/image6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mp"/><Relationship Id="rId5" Type="http://schemas.openxmlformats.org/officeDocument/2006/relationships/image" Target="../media/image58.tmp"/><Relationship Id="rId4" Type="http://schemas.openxmlformats.org/officeDocument/2006/relationships/image" Target="../media/image57.tmp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tmp"/><Relationship Id="rId7" Type="http://schemas.openxmlformats.org/officeDocument/2006/relationships/image" Target="../media/image68.jp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tmp"/><Relationship Id="rId5" Type="http://schemas.openxmlformats.org/officeDocument/2006/relationships/image" Target="../media/image66.tmp"/><Relationship Id="rId4" Type="http://schemas.openxmlformats.org/officeDocument/2006/relationships/image" Target="../media/image65.tmp"/><Relationship Id="rId9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tmp"/><Relationship Id="rId7" Type="http://schemas.openxmlformats.org/officeDocument/2006/relationships/image" Target="../media/image76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tmp"/><Relationship Id="rId5" Type="http://schemas.openxmlformats.org/officeDocument/2006/relationships/image" Target="../media/image74.tmp"/><Relationship Id="rId4" Type="http://schemas.openxmlformats.org/officeDocument/2006/relationships/image" Target="../media/image73.tmp"/><Relationship Id="rId9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tmp"/><Relationship Id="rId3" Type="http://schemas.openxmlformats.org/officeDocument/2006/relationships/image" Target="../media/image80.tmp"/><Relationship Id="rId7" Type="http://schemas.openxmlformats.org/officeDocument/2006/relationships/image" Target="../media/image84.tmp"/><Relationship Id="rId12" Type="http://schemas.openxmlformats.org/officeDocument/2006/relationships/image" Target="../media/image89.png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tmp"/><Relationship Id="rId11" Type="http://schemas.openxmlformats.org/officeDocument/2006/relationships/image" Target="../media/image88.jpg"/><Relationship Id="rId5" Type="http://schemas.openxmlformats.org/officeDocument/2006/relationships/image" Target="../media/image82.tmp"/><Relationship Id="rId10" Type="http://schemas.openxmlformats.org/officeDocument/2006/relationships/image" Target="../media/image87.jpg"/><Relationship Id="rId4" Type="http://schemas.openxmlformats.org/officeDocument/2006/relationships/image" Target="../media/image81.tmp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11" Type="http://schemas.openxmlformats.org/officeDocument/2006/relationships/image" Target="../media/image31.jpg"/><Relationship Id="rId5" Type="http://schemas.openxmlformats.org/officeDocument/2006/relationships/image" Target="../media/image25.tmp"/><Relationship Id="rId10" Type="http://schemas.openxmlformats.org/officeDocument/2006/relationships/image" Target="../media/image30.jpg"/><Relationship Id="rId4" Type="http://schemas.openxmlformats.org/officeDocument/2006/relationships/image" Target="../media/image24.tmp"/><Relationship Id="rId9" Type="http://schemas.openxmlformats.org/officeDocument/2006/relationships/image" Target="../media/image29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tmp"/><Relationship Id="rId7" Type="http://schemas.openxmlformats.org/officeDocument/2006/relationships/image" Target="../media/image38.jp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mp"/><Relationship Id="rId3" Type="http://schemas.openxmlformats.org/officeDocument/2006/relationships/image" Target="../media/image42.tmp"/><Relationship Id="rId7" Type="http://schemas.openxmlformats.org/officeDocument/2006/relationships/image" Target="../media/image46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3.tmp"/><Relationship Id="rId9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85840"/>
            <a:ext cx="4343400" cy="60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640116" cy="65731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84" y="1821834"/>
            <a:ext cx="3210373" cy="5430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74" y="2492076"/>
            <a:ext cx="8840434" cy="5620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76" y="4114800"/>
            <a:ext cx="2257740" cy="57158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45" y="5046940"/>
            <a:ext cx="6735115" cy="523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595601" cy="148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9" y="3520154"/>
            <a:ext cx="1484357" cy="7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640116" cy="657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59" y="1885862"/>
            <a:ext cx="5020376" cy="6287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8202170" cy="523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45" y="4165925"/>
            <a:ext cx="4239217" cy="6287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47" y="5427387"/>
            <a:ext cx="2486372" cy="5525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62" y="5500149"/>
            <a:ext cx="2048161" cy="457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3" y="4191000"/>
            <a:ext cx="1717229" cy="2266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58" y="5061153"/>
            <a:ext cx="1335256" cy="13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782482" cy="6287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38" y="1752600"/>
            <a:ext cx="3134162" cy="5906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51" y="2819400"/>
            <a:ext cx="4201111" cy="51442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86200"/>
            <a:ext cx="2610214" cy="54300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14" y="5259800"/>
            <a:ext cx="2676899" cy="552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63" y="3479879"/>
            <a:ext cx="1631950" cy="1578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62" y="1428832"/>
            <a:ext cx="23622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05" y="4953000"/>
            <a:ext cx="3025369" cy="22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89684"/>
            <a:ext cx="6839905" cy="5811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55" y="1617260"/>
            <a:ext cx="6077798" cy="5048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96" y="2173612"/>
            <a:ext cx="2734057" cy="5525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7" y="2969109"/>
            <a:ext cx="7011378" cy="95263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50" y="4558357"/>
            <a:ext cx="3705742" cy="57158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89" y="5390965"/>
            <a:ext cx="5277587" cy="657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856" y="3679244"/>
            <a:ext cx="1414921" cy="1333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0" y="1105057"/>
            <a:ext cx="1437320" cy="13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7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506483" cy="6287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4526"/>
            <a:ext cx="1438476" cy="53347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77" y="2561448"/>
            <a:ext cx="1276528" cy="4763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40" y="4237983"/>
            <a:ext cx="666843" cy="43821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92" y="4200452"/>
            <a:ext cx="1705213" cy="52394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46" y="5887308"/>
            <a:ext cx="924054" cy="42868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23" y="5714915"/>
            <a:ext cx="2019582" cy="609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71" y="1532074"/>
            <a:ext cx="1642606" cy="1642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3" y="3335350"/>
            <a:ext cx="2597079" cy="1475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" y="5114743"/>
            <a:ext cx="2754242" cy="1542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517" y="2655177"/>
            <a:ext cx="1292464" cy="4482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517" y="4367895"/>
            <a:ext cx="1902723" cy="448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8602" y="5955518"/>
            <a:ext cx="1887998" cy="4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0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60" y="2225304"/>
            <a:ext cx="1601364" cy="2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17" y="2871523"/>
            <a:ext cx="1636424" cy="2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45624"/>
            <a:ext cx="2148805" cy="9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31" y="1263213"/>
            <a:ext cx="217262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7432"/>
            <a:ext cx="2367779" cy="2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86815"/>
            <a:ext cx="6577435" cy="36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90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2" y="2828799"/>
            <a:ext cx="7506748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2286319" cy="762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" y="2945150"/>
            <a:ext cx="3581400" cy="1177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429319" cy="2009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33347"/>
            <a:ext cx="2441790" cy="17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3" y="942905"/>
            <a:ext cx="8002117" cy="504895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817436" cy="158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5" y="3297802"/>
            <a:ext cx="419011" cy="2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953000"/>
            <a:ext cx="2057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2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343400"/>
            <a:ext cx="1981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1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4953000"/>
            <a:ext cx="2057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3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77" y="3886200"/>
            <a:ext cx="2181423" cy="38065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25" y="4457642"/>
            <a:ext cx="1247949" cy="41915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46" y="4419600"/>
            <a:ext cx="1762371" cy="514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51637"/>
            <a:ext cx="1722207" cy="2044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4" y="3473718"/>
            <a:ext cx="1047750" cy="945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59" y="2419176"/>
            <a:ext cx="190500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75194"/>
            <a:ext cx="1722207" cy="20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1924319" cy="838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44040"/>
            <a:ext cx="5782482" cy="5239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61" y="2717432"/>
            <a:ext cx="6211167" cy="44773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61131"/>
            <a:ext cx="7783011" cy="1000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888755"/>
            <a:ext cx="1794336" cy="17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8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611273" cy="6382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72" y="1850571"/>
            <a:ext cx="5268060" cy="5239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53" y="2509774"/>
            <a:ext cx="4029637" cy="5334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56" y="3445103"/>
            <a:ext cx="6954220" cy="5620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30" y="4257503"/>
            <a:ext cx="2676899" cy="68589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47" y="4362293"/>
            <a:ext cx="1390844" cy="47631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1" y="4361250"/>
            <a:ext cx="1476581" cy="54300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28" y="4362293"/>
            <a:ext cx="2048161" cy="552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35857"/>
            <a:ext cx="1970684" cy="1970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01" y="4957238"/>
            <a:ext cx="1536822" cy="1853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66" y="5271958"/>
            <a:ext cx="1428485" cy="15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449060" cy="924054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2953130" y="3048000"/>
            <a:ext cx="3505200" cy="31242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30" y="5248521"/>
            <a:ext cx="1895740" cy="109552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0" y="5372737"/>
            <a:ext cx="1790950" cy="114316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30" y="2019156"/>
            <a:ext cx="3362794" cy="1028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08868"/>
            <a:ext cx="1681793" cy="2254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2074064" cy="1604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9" y="1839905"/>
            <a:ext cx="2405891" cy="10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2123336"/>
              </p:ext>
            </p:extLst>
          </p:nvPr>
        </p:nvGraphicFramePr>
        <p:xfrm>
          <a:off x="-152400" y="228600"/>
          <a:ext cx="9067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316468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رانندگی</a:t>
            </a:r>
            <a:r>
              <a:rPr lang="fa-IR" dirty="0" smtClean="0">
                <a:cs typeface="B Titr" panose="00000700000000000000" pitchFamily="2" charset="-78"/>
              </a:rPr>
              <a:t> با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چراغ خاموش </a:t>
            </a:r>
            <a:r>
              <a:rPr lang="fa-IR" dirty="0" smtClean="0">
                <a:cs typeface="B Titr" panose="00000700000000000000" pitchFamily="2" charset="-78"/>
              </a:rPr>
              <a:t>در شب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838200"/>
            <a:ext cx="3429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صحبت و توجه </a:t>
            </a:r>
            <a:r>
              <a:rPr lang="fa-IR" dirty="0" smtClean="0">
                <a:cs typeface="B Titr" panose="00000700000000000000" pitchFamily="2" charset="-78"/>
              </a:rPr>
              <a:t>به </a:t>
            </a:r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همراه</a:t>
            </a:r>
            <a:r>
              <a:rPr lang="fa-IR" dirty="0" smtClean="0">
                <a:cs typeface="B Titr" panose="00000700000000000000" pitchFamily="2" charset="-78"/>
              </a:rPr>
              <a:t> در حین 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رانندگی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4478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خوردن و نوشیدن </a:t>
            </a:r>
            <a:r>
              <a:rPr lang="fa-IR" dirty="0" smtClean="0">
                <a:cs typeface="B Titr" panose="00000700000000000000" pitchFamily="2" charset="-78"/>
              </a:rPr>
              <a:t>حین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رانندگی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074460"/>
            <a:ext cx="419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عدم رعایت </a:t>
            </a:r>
            <a:r>
              <a:rPr lang="fa-IR" dirty="0" smtClean="0">
                <a:cs typeface="B Titr" panose="00000700000000000000" pitchFamily="2" charset="-78"/>
              </a:rPr>
              <a:t>فاصله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ایمنی </a:t>
            </a:r>
            <a:r>
              <a:rPr lang="fa-IR" dirty="0" smtClean="0">
                <a:cs typeface="B Titr" panose="00000700000000000000" pitchFamily="2" charset="-78"/>
              </a:rPr>
              <a:t>و توجه نکردن به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سرعت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70112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حرکات نمایشی</a:t>
            </a:r>
            <a:r>
              <a:rPr lang="fa-IR" dirty="0" smtClean="0">
                <a:cs typeface="B Titr" panose="00000700000000000000" pitchFamily="2" charset="-78"/>
              </a:rPr>
              <a:t> در حین 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رانندگی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1848" y="3310720"/>
            <a:ext cx="3657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 توجهی </a:t>
            </a:r>
            <a:r>
              <a:rPr lang="fa-IR" dirty="0" smtClean="0">
                <a:cs typeface="B Titr" panose="00000700000000000000" pitchFamily="2" charset="-78"/>
              </a:rPr>
              <a:t>به علایم 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راهنمایی رانندگی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7700" y="4445997"/>
            <a:ext cx="3810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وجود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نقص فنی </a:t>
            </a:r>
            <a:r>
              <a:rPr lang="fa-IR" dirty="0" smtClean="0">
                <a:cs typeface="B Titr" panose="00000700000000000000" pitchFamily="2" charset="-78"/>
              </a:rPr>
              <a:t>در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خودرو </a:t>
            </a:r>
            <a:r>
              <a:rPr lang="fa-IR" dirty="0" smtClean="0">
                <a:cs typeface="B Titr" panose="00000700000000000000" pitchFamily="2" charset="-78"/>
              </a:rPr>
              <a:t>و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 توجهی </a:t>
            </a:r>
            <a:r>
              <a:rPr lang="fa-IR" dirty="0" smtClean="0">
                <a:cs typeface="B Titr" panose="00000700000000000000" pitchFamily="2" charset="-78"/>
              </a:rPr>
              <a:t>به آن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948" y="51054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جرو بحث </a:t>
            </a:r>
            <a:r>
              <a:rPr lang="fa-IR" dirty="0" smtClean="0">
                <a:cs typeface="B Titr" panose="00000700000000000000" pitchFamily="2" charset="-78"/>
              </a:rPr>
              <a:t>در داخل 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خودرو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5350" y="3861298"/>
            <a:ext cx="3314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صحبت با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تلفن همراه </a:t>
            </a:r>
            <a:r>
              <a:rPr lang="fa-IR" dirty="0" smtClean="0">
                <a:cs typeface="B Titr" panose="00000700000000000000" pitchFamily="2" charset="-78"/>
              </a:rPr>
              <a:t>در حین 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رانندگی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6479" y="5682257"/>
            <a:ext cx="40812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رانندگی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 دقت تر و خشن تر </a:t>
            </a:r>
            <a:r>
              <a:rPr lang="fa-IR" dirty="0" smtClean="0">
                <a:cs typeface="B Titr" panose="00000700000000000000" pitchFamily="2" charset="-78"/>
              </a:rPr>
              <a:t>در صورت تنهایی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1603" y="6279347"/>
            <a:ext cx="419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خوردن</a:t>
            </a:r>
            <a:r>
              <a:rPr lang="fa-IR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داروهای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مسکن و خواب آور        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443792"/>
            <a:ext cx="266700" cy="38160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2136285" cy="1777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9" y="2907191"/>
            <a:ext cx="281940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fa-IR" sz="2800" dirty="0">
                <a:cs typeface="B Titr" panose="00000700000000000000" pitchFamily="2" charset="-78"/>
              </a:rPr>
              <a:t>عادات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نادرست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رانندگان</a:t>
            </a:r>
          </a:p>
          <a:p>
            <a:endParaRPr lang="fa-IR" sz="1200" dirty="0"/>
          </a:p>
        </p:txBody>
      </p:sp>
      <p:sp>
        <p:nvSpPr>
          <p:cNvPr id="4" name="Rectangle 3"/>
          <p:cNvSpPr/>
          <p:nvPr/>
        </p:nvSpPr>
        <p:spPr>
          <a:xfrm>
            <a:off x="1046407" y="2885786"/>
            <a:ext cx="2136285" cy="97551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99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 animBg="1"/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38200"/>
            <a:ext cx="2934109" cy="7144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1924319" cy="47631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20" y="1693460"/>
            <a:ext cx="885949" cy="3620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3501"/>
            <a:ext cx="8259328" cy="6001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26" y="4598152"/>
            <a:ext cx="1705213" cy="46679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00" y="4641020"/>
            <a:ext cx="809738" cy="38105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0" y="5203371"/>
            <a:ext cx="7916380" cy="63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0" y="2868639"/>
            <a:ext cx="4603307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5658</TotalTime>
  <Words>84</Words>
  <Application>Microsoft Office PowerPoint</Application>
  <PresentationFormat>On-screen Show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tarahi</dc:creator>
  <cp:lastModifiedBy>MFT</cp:lastModifiedBy>
  <cp:revision>672</cp:revision>
  <dcterms:created xsi:type="dcterms:W3CDTF">2012-09-11T10:02:24Z</dcterms:created>
  <dcterms:modified xsi:type="dcterms:W3CDTF">2021-02-07T08:10:38Z</dcterms:modified>
</cp:coreProperties>
</file>